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69" d="100"/>
          <a:sy n="69" d="100"/>
        </p:scale>
        <p:origin x="114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9CF89A-1203-4871-84D3-B0B1ABD53D61}" type="doc">
      <dgm:prSet loTypeId="urn:microsoft.com/office/officeart/2005/8/layout/vList3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7FFD4F25-5F20-49BB-A6D7-0AAAF020DC85}">
      <dgm:prSet phldrT="[Texto]"/>
      <dgm:spPr/>
      <dgm:t>
        <a:bodyPr/>
        <a:lstStyle/>
        <a:p>
          <a:r>
            <a:rPr lang="es-ES" dirty="0">
              <a:latin typeface="Bodoni MT Condensed" panose="02070606080606020203" pitchFamily="18" charset="0"/>
            </a:rPr>
            <a:t>Personajes</a:t>
          </a:r>
        </a:p>
      </dgm:t>
    </dgm:pt>
    <dgm:pt modelId="{1BEAEE68-1D86-4A79-9250-4368AAD91A62}" type="parTrans" cxnId="{D92D5ACD-7426-4AEE-B473-B4735C8626B8}">
      <dgm:prSet/>
      <dgm:spPr/>
      <dgm:t>
        <a:bodyPr/>
        <a:lstStyle/>
        <a:p>
          <a:endParaRPr lang="es-ES"/>
        </a:p>
      </dgm:t>
    </dgm:pt>
    <dgm:pt modelId="{0096F4D9-A94D-467D-97BC-4C917A7C004A}" type="sibTrans" cxnId="{D92D5ACD-7426-4AEE-B473-B4735C8626B8}">
      <dgm:prSet/>
      <dgm:spPr/>
      <dgm:t>
        <a:bodyPr/>
        <a:lstStyle/>
        <a:p>
          <a:endParaRPr lang="es-ES"/>
        </a:p>
      </dgm:t>
    </dgm:pt>
    <dgm:pt modelId="{C2E0B376-719F-4677-9F4E-1F9D89FE6808}">
      <dgm:prSet phldrT="[Texto]"/>
      <dgm:spPr/>
      <dgm:t>
        <a:bodyPr/>
        <a:lstStyle/>
        <a:p>
          <a:r>
            <a:rPr lang="es-ES" dirty="0">
              <a:latin typeface="Bodoni MT Condensed" panose="02070606080606020203" pitchFamily="18" charset="0"/>
            </a:rPr>
            <a:t>Estilo</a:t>
          </a:r>
        </a:p>
      </dgm:t>
    </dgm:pt>
    <dgm:pt modelId="{A74F20B5-F3DE-4FA8-8F68-0608F7428B9E}" type="parTrans" cxnId="{962F94D8-8034-4B36-978A-E011256693A8}">
      <dgm:prSet/>
      <dgm:spPr/>
      <dgm:t>
        <a:bodyPr/>
        <a:lstStyle/>
        <a:p>
          <a:endParaRPr lang="es-ES"/>
        </a:p>
      </dgm:t>
    </dgm:pt>
    <dgm:pt modelId="{083642C3-81F5-439E-940E-D5B647680140}" type="sibTrans" cxnId="{962F94D8-8034-4B36-978A-E011256693A8}">
      <dgm:prSet/>
      <dgm:spPr/>
      <dgm:t>
        <a:bodyPr/>
        <a:lstStyle/>
        <a:p>
          <a:endParaRPr lang="es-ES"/>
        </a:p>
      </dgm:t>
    </dgm:pt>
    <dgm:pt modelId="{BBC3659F-521A-4035-8776-35513891B38A}" type="pres">
      <dgm:prSet presAssocID="{289CF89A-1203-4871-84D3-B0B1ABD53D61}" presName="linearFlow" presStyleCnt="0">
        <dgm:presLayoutVars>
          <dgm:dir/>
          <dgm:resizeHandles val="exact"/>
        </dgm:presLayoutVars>
      </dgm:prSet>
      <dgm:spPr/>
    </dgm:pt>
    <dgm:pt modelId="{E9A563A3-4DE3-45E1-9A78-FED851F81F1A}" type="pres">
      <dgm:prSet presAssocID="{7FFD4F25-5F20-49BB-A6D7-0AAAF020DC85}" presName="composite" presStyleCnt="0"/>
      <dgm:spPr/>
    </dgm:pt>
    <dgm:pt modelId="{A2D83E2C-CA9C-4DA7-B8C2-B068426F1DA0}" type="pres">
      <dgm:prSet presAssocID="{7FFD4F25-5F20-49BB-A6D7-0AAAF020DC85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68BBC326-6617-4BE8-B9A3-1622D65CC8DD}" type="pres">
      <dgm:prSet presAssocID="{7FFD4F25-5F20-49BB-A6D7-0AAAF020DC85}" presName="txShp" presStyleLbl="node1" presStyleIdx="0" presStyleCnt="2">
        <dgm:presLayoutVars>
          <dgm:bulletEnabled val="1"/>
        </dgm:presLayoutVars>
      </dgm:prSet>
      <dgm:spPr/>
    </dgm:pt>
    <dgm:pt modelId="{FD8078A5-6CC6-42FD-90DF-6E6414DFC423}" type="pres">
      <dgm:prSet presAssocID="{0096F4D9-A94D-467D-97BC-4C917A7C004A}" presName="spacing" presStyleCnt="0"/>
      <dgm:spPr/>
    </dgm:pt>
    <dgm:pt modelId="{0C91436B-7E0C-4D62-B7EB-C4C3A7CCA680}" type="pres">
      <dgm:prSet presAssocID="{C2E0B376-719F-4677-9F4E-1F9D89FE6808}" presName="composite" presStyleCnt="0"/>
      <dgm:spPr/>
    </dgm:pt>
    <dgm:pt modelId="{5D1E6CDB-B933-4E25-B260-7DBC6947B398}" type="pres">
      <dgm:prSet presAssocID="{C2E0B376-719F-4677-9F4E-1F9D89FE6808}" presName="imgShp" presStyleLbl="fgImgPlac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</dgm:pt>
    <dgm:pt modelId="{825D5987-BDC1-45FF-92A2-134D4C22AF30}" type="pres">
      <dgm:prSet presAssocID="{C2E0B376-719F-4677-9F4E-1F9D89FE6808}" presName="txShp" presStyleLbl="node1" presStyleIdx="1" presStyleCnt="2">
        <dgm:presLayoutVars>
          <dgm:bulletEnabled val="1"/>
        </dgm:presLayoutVars>
      </dgm:prSet>
      <dgm:spPr/>
    </dgm:pt>
  </dgm:ptLst>
  <dgm:cxnLst>
    <dgm:cxn modelId="{5796A302-D05C-49CC-B77B-CC3CC38AB381}" type="presOf" srcId="{289CF89A-1203-4871-84D3-B0B1ABD53D61}" destId="{BBC3659F-521A-4035-8776-35513891B38A}" srcOrd="0" destOrd="0" presId="urn:microsoft.com/office/officeart/2005/8/layout/vList3"/>
    <dgm:cxn modelId="{8E30DB1C-7B90-4ED4-A0BC-EEA1F091CB73}" type="presOf" srcId="{7FFD4F25-5F20-49BB-A6D7-0AAAF020DC85}" destId="{68BBC326-6617-4BE8-B9A3-1622D65CC8DD}" srcOrd="0" destOrd="0" presId="urn:microsoft.com/office/officeart/2005/8/layout/vList3"/>
    <dgm:cxn modelId="{B73181B9-29D8-4C4C-9078-B385161EB8D4}" type="presOf" srcId="{C2E0B376-719F-4677-9F4E-1F9D89FE6808}" destId="{825D5987-BDC1-45FF-92A2-134D4C22AF30}" srcOrd="0" destOrd="0" presId="urn:microsoft.com/office/officeart/2005/8/layout/vList3"/>
    <dgm:cxn modelId="{D92D5ACD-7426-4AEE-B473-B4735C8626B8}" srcId="{289CF89A-1203-4871-84D3-B0B1ABD53D61}" destId="{7FFD4F25-5F20-49BB-A6D7-0AAAF020DC85}" srcOrd="0" destOrd="0" parTransId="{1BEAEE68-1D86-4A79-9250-4368AAD91A62}" sibTransId="{0096F4D9-A94D-467D-97BC-4C917A7C004A}"/>
    <dgm:cxn modelId="{962F94D8-8034-4B36-978A-E011256693A8}" srcId="{289CF89A-1203-4871-84D3-B0B1ABD53D61}" destId="{C2E0B376-719F-4677-9F4E-1F9D89FE6808}" srcOrd="1" destOrd="0" parTransId="{A74F20B5-F3DE-4FA8-8F68-0608F7428B9E}" sibTransId="{083642C3-81F5-439E-940E-D5B647680140}"/>
    <dgm:cxn modelId="{A949A6B7-8003-4810-BC6F-B8DFA594183E}" type="presParOf" srcId="{BBC3659F-521A-4035-8776-35513891B38A}" destId="{E9A563A3-4DE3-45E1-9A78-FED851F81F1A}" srcOrd="0" destOrd="0" presId="urn:microsoft.com/office/officeart/2005/8/layout/vList3"/>
    <dgm:cxn modelId="{46B7FA0A-DCC8-4BD5-AD45-6DC2824259A6}" type="presParOf" srcId="{E9A563A3-4DE3-45E1-9A78-FED851F81F1A}" destId="{A2D83E2C-CA9C-4DA7-B8C2-B068426F1DA0}" srcOrd="0" destOrd="0" presId="urn:microsoft.com/office/officeart/2005/8/layout/vList3"/>
    <dgm:cxn modelId="{33BB694F-FB02-4FBA-966C-1D992CB31956}" type="presParOf" srcId="{E9A563A3-4DE3-45E1-9A78-FED851F81F1A}" destId="{68BBC326-6617-4BE8-B9A3-1622D65CC8DD}" srcOrd="1" destOrd="0" presId="urn:microsoft.com/office/officeart/2005/8/layout/vList3"/>
    <dgm:cxn modelId="{28C6F885-FCC7-497E-A5B6-7C3AB1294D86}" type="presParOf" srcId="{BBC3659F-521A-4035-8776-35513891B38A}" destId="{FD8078A5-6CC6-42FD-90DF-6E6414DFC423}" srcOrd="1" destOrd="0" presId="urn:microsoft.com/office/officeart/2005/8/layout/vList3"/>
    <dgm:cxn modelId="{27868A9F-E879-4FD4-9FEF-0E2F63AAAC7F}" type="presParOf" srcId="{BBC3659F-521A-4035-8776-35513891B38A}" destId="{0C91436B-7E0C-4D62-B7EB-C4C3A7CCA680}" srcOrd="2" destOrd="0" presId="urn:microsoft.com/office/officeart/2005/8/layout/vList3"/>
    <dgm:cxn modelId="{F765A3FA-D22C-4C7B-A1AD-C60EEF1C47F3}" type="presParOf" srcId="{0C91436B-7E0C-4D62-B7EB-C4C3A7CCA680}" destId="{5D1E6CDB-B933-4E25-B260-7DBC6947B398}" srcOrd="0" destOrd="0" presId="urn:microsoft.com/office/officeart/2005/8/layout/vList3"/>
    <dgm:cxn modelId="{DDE77618-BA58-440A-9013-835031B99D80}" type="presParOf" srcId="{0C91436B-7E0C-4D62-B7EB-C4C3A7CCA680}" destId="{825D5987-BDC1-45FF-92A2-134D4C22AF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FD1A61-BA05-4BD7-9112-DD80368E5CBC}" type="doc">
      <dgm:prSet loTypeId="urn:microsoft.com/office/officeart/2005/8/layout/h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2EB50C1A-3500-4AA6-9134-555740D38CF3}">
      <dgm:prSet phldrT="[Texto]" custT="1"/>
      <dgm:spPr/>
      <dgm:t>
        <a:bodyPr/>
        <a:lstStyle/>
        <a:p>
          <a:r>
            <a:rPr lang="es-ES" sz="4000" b="1" dirty="0">
              <a:latin typeface="Bodoni MT Condensed" panose="02070606080606020203" pitchFamily="18" charset="0"/>
            </a:rPr>
            <a:t>Jorge </a:t>
          </a:r>
          <a:r>
            <a:rPr lang="es-ES" sz="4000" b="1" dirty="0" err="1">
              <a:latin typeface="Bodoni MT Condensed" panose="02070606080606020203" pitchFamily="18" charset="0"/>
            </a:rPr>
            <a:t>Malabia</a:t>
          </a:r>
          <a:r>
            <a:rPr lang="es-ES" sz="4000" b="1" dirty="0">
              <a:latin typeface="Bodoni MT Condensed" panose="02070606080606020203" pitchFamily="18" charset="0"/>
            </a:rPr>
            <a:t> </a:t>
          </a:r>
        </a:p>
      </dgm:t>
    </dgm:pt>
    <dgm:pt modelId="{75B0A6A8-F35D-469A-9F31-6E1B40831A76}" type="parTrans" cxnId="{7E37B481-663B-4CD0-8EC2-87393E98ED78}">
      <dgm:prSet/>
      <dgm:spPr/>
      <dgm:t>
        <a:bodyPr/>
        <a:lstStyle/>
        <a:p>
          <a:endParaRPr lang="es-ES"/>
        </a:p>
      </dgm:t>
    </dgm:pt>
    <dgm:pt modelId="{110A5DEB-F6CA-46D6-9019-9B190A2E34B4}" type="sibTrans" cxnId="{7E37B481-663B-4CD0-8EC2-87393E98ED78}">
      <dgm:prSet/>
      <dgm:spPr/>
      <dgm:t>
        <a:bodyPr/>
        <a:lstStyle/>
        <a:p>
          <a:endParaRPr lang="es-ES"/>
        </a:p>
      </dgm:t>
    </dgm:pt>
    <dgm:pt modelId="{FF0DE52C-8B17-465C-911E-5987AE9B20BC}" type="pres">
      <dgm:prSet presAssocID="{E3FD1A61-BA05-4BD7-9112-DD80368E5CBC}" presName="linearFlow" presStyleCnt="0">
        <dgm:presLayoutVars>
          <dgm:dir/>
          <dgm:animLvl val="lvl"/>
          <dgm:resizeHandles/>
        </dgm:presLayoutVars>
      </dgm:prSet>
      <dgm:spPr/>
    </dgm:pt>
    <dgm:pt modelId="{9E34008A-6212-40BF-B0B5-0602A277A7DB}" type="pres">
      <dgm:prSet presAssocID="{2EB50C1A-3500-4AA6-9134-555740D38CF3}" presName="compositeNode" presStyleCnt="0">
        <dgm:presLayoutVars>
          <dgm:bulletEnabled val="1"/>
        </dgm:presLayoutVars>
      </dgm:prSet>
      <dgm:spPr/>
    </dgm:pt>
    <dgm:pt modelId="{9A5851B2-539C-48A8-8B9D-5EE9ED06A9A6}" type="pres">
      <dgm:prSet presAssocID="{2EB50C1A-3500-4AA6-9134-555740D38CF3}" presName="image" presStyleLbl="fgImgPlace1" presStyleIdx="0" presStyleCnt="1" custScaleX="82222" custScaleY="58939" custLinFactNeighborX="-59262" custLinFactNeighborY="477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7F361B93-D53C-4CE4-ADD1-3C8ACC71F392}" type="pres">
      <dgm:prSet presAssocID="{2EB50C1A-3500-4AA6-9134-555740D38CF3}" presName="childNode" presStyleLbl="node1" presStyleIdx="0" presStyleCnt="1" custScaleX="47477" custLinFactNeighborX="-39440" custLinFactNeighborY="493">
        <dgm:presLayoutVars>
          <dgm:bulletEnabled val="1"/>
        </dgm:presLayoutVars>
      </dgm:prSet>
      <dgm:spPr/>
    </dgm:pt>
    <dgm:pt modelId="{9D1B75A0-BFA7-4FA3-8FC8-B2BBFB32D7D0}" type="pres">
      <dgm:prSet presAssocID="{2EB50C1A-3500-4AA6-9134-555740D38CF3}" presName="parentNode" presStyleLbl="revTx" presStyleIdx="0" presStyleCnt="1" custLinFactX="-1061" custLinFactNeighborX="-100000" custLinFactNeighborY="493">
        <dgm:presLayoutVars>
          <dgm:chMax val="0"/>
          <dgm:bulletEnabled val="1"/>
        </dgm:presLayoutVars>
      </dgm:prSet>
      <dgm:spPr/>
    </dgm:pt>
  </dgm:ptLst>
  <dgm:cxnLst>
    <dgm:cxn modelId="{11DC7260-2CF7-47C0-9C60-7D8CEBB61EB3}" type="presOf" srcId="{2EB50C1A-3500-4AA6-9134-555740D38CF3}" destId="{9D1B75A0-BFA7-4FA3-8FC8-B2BBFB32D7D0}" srcOrd="0" destOrd="0" presId="urn:microsoft.com/office/officeart/2005/8/layout/hList2"/>
    <dgm:cxn modelId="{7E37B481-663B-4CD0-8EC2-87393E98ED78}" srcId="{E3FD1A61-BA05-4BD7-9112-DD80368E5CBC}" destId="{2EB50C1A-3500-4AA6-9134-555740D38CF3}" srcOrd="0" destOrd="0" parTransId="{75B0A6A8-F35D-469A-9F31-6E1B40831A76}" sibTransId="{110A5DEB-F6CA-46D6-9019-9B190A2E34B4}"/>
    <dgm:cxn modelId="{332BDCE9-7509-4862-927B-46E40DF9D83B}" type="presOf" srcId="{E3FD1A61-BA05-4BD7-9112-DD80368E5CBC}" destId="{FF0DE52C-8B17-465C-911E-5987AE9B20BC}" srcOrd="0" destOrd="0" presId="urn:microsoft.com/office/officeart/2005/8/layout/hList2"/>
    <dgm:cxn modelId="{27F6EEC1-4DC8-4DED-81CA-E4238AF50D7F}" type="presParOf" srcId="{FF0DE52C-8B17-465C-911E-5987AE9B20BC}" destId="{9E34008A-6212-40BF-B0B5-0602A277A7DB}" srcOrd="0" destOrd="0" presId="urn:microsoft.com/office/officeart/2005/8/layout/hList2"/>
    <dgm:cxn modelId="{429BE5CC-6B3D-493C-89E8-57AD8FAACC03}" type="presParOf" srcId="{9E34008A-6212-40BF-B0B5-0602A277A7DB}" destId="{9A5851B2-539C-48A8-8B9D-5EE9ED06A9A6}" srcOrd="0" destOrd="0" presId="urn:microsoft.com/office/officeart/2005/8/layout/hList2"/>
    <dgm:cxn modelId="{8ABD08BC-FA75-4B42-9BE9-EAC700B0E8DA}" type="presParOf" srcId="{9E34008A-6212-40BF-B0B5-0602A277A7DB}" destId="{7F361B93-D53C-4CE4-ADD1-3C8ACC71F392}" srcOrd="1" destOrd="0" presId="urn:microsoft.com/office/officeart/2005/8/layout/hList2"/>
    <dgm:cxn modelId="{27C7A199-8061-46BC-BF11-E3931A912E7E}" type="presParOf" srcId="{9E34008A-6212-40BF-B0B5-0602A277A7DB}" destId="{9D1B75A0-BFA7-4FA3-8FC8-B2BBFB32D7D0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FD1A61-BA05-4BD7-9112-DD80368E5CBC}" type="doc">
      <dgm:prSet loTypeId="urn:microsoft.com/office/officeart/2005/8/layout/h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63128F9C-32AD-4A0E-9960-8604B7740D7E}">
      <dgm:prSet phldrT="[Texto]" custT="1"/>
      <dgm:spPr/>
      <dgm:t>
        <a:bodyPr/>
        <a:lstStyle/>
        <a:p>
          <a:r>
            <a:rPr lang="es-ES" sz="4000" b="1" dirty="0">
              <a:latin typeface="Bodoni MT Condensed" panose="02070606080606020203" pitchFamily="18" charset="0"/>
            </a:rPr>
            <a:t>Detective Tudor</a:t>
          </a:r>
        </a:p>
      </dgm:t>
    </dgm:pt>
    <dgm:pt modelId="{EB2E5689-0B91-47E8-A2EB-38D69BF2F690}" type="parTrans" cxnId="{BA3464CB-FECE-4DDD-9C4A-2D938712019C}">
      <dgm:prSet/>
      <dgm:spPr/>
      <dgm:t>
        <a:bodyPr/>
        <a:lstStyle/>
        <a:p>
          <a:endParaRPr lang="es-ES"/>
        </a:p>
      </dgm:t>
    </dgm:pt>
    <dgm:pt modelId="{6D6EDE51-BBA8-41B2-8B66-08CB30B3C09B}" type="sibTrans" cxnId="{BA3464CB-FECE-4DDD-9C4A-2D938712019C}">
      <dgm:prSet/>
      <dgm:spPr/>
      <dgm:t>
        <a:bodyPr/>
        <a:lstStyle/>
        <a:p>
          <a:endParaRPr lang="es-ES"/>
        </a:p>
      </dgm:t>
    </dgm:pt>
    <dgm:pt modelId="{3BEF700D-D5AB-4D92-BEC4-E483E0536AAE}">
      <dgm:prSet phldrT="[Texto]"/>
      <dgm:spPr/>
      <dgm:t>
        <a:bodyPr/>
        <a:lstStyle/>
        <a:p>
          <a:endParaRPr lang="es-ES" dirty="0"/>
        </a:p>
      </dgm:t>
    </dgm:pt>
    <dgm:pt modelId="{7F74C5F9-357B-4447-97B6-196A289DDC9C}" type="parTrans" cxnId="{FD129F6E-FAAD-4E8C-A048-B1807ADB18A5}">
      <dgm:prSet/>
      <dgm:spPr/>
      <dgm:t>
        <a:bodyPr/>
        <a:lstStyle/>
        <a:p>
          <a:endParaRPr lang="es-ES"/>
        </a:p>
      </dgm:t>
    </dgm:pt>
    <dgm:pt modelId="{41CD03A8-C5E2-42FC-B6C6-D51C2D5C042A}" type="sibTrans" cxnId="{FD129F6E-FAAD-4E8C-A048-B1807ADB18A5}">
      <dgm:prSet/>
      <dgm:spPr/>
      <dgm:t>
        <a:bodyPr/>
        <a:lstStyle/>
        <a:p>
          <a:endParaRPr lang="es-ES"/>
        </a:p>
      </dgm:t>
    </dgm:pt>
    <dgm:pt modelId="{FF0DE52C-8B17-465C-911E-5987AE9B20BC}" type="pres">
      <dgm:prSet presAssocID="{E3FD1A61-BA05-4BD7-9112-DD80368E5CBC}" presName="linearFlow" presStyleCnt="0">
        <dgm:presLayoutVars>
          <dgm:dir/>
          <dgm:animLvl val="lvl"/>
          <dgm:resizeHandles/>
        </dgm:presLayoutVars>
      </dgm:prSet>
      <dgm:spPr/>
    </dgm:pt>
    <dgm:pt modelId="{4B5C78BC-5CCD-4ECF-AFB8-5E3880C0020F}" type="pres">
      <dgm:prSet presAssocID="{63128F9C-32AD-4A0E-9960-8604B7740D7E}" presName="compositeNode" presStyleCnt="0">
        <dgm:presLayoutVars>
          <dgm:bulletEnabled val="1"/>
        </dgm:presLayoutVars>
      </dgm:prSet>
      <dgm:spPr/>
    </dgm:pt>
    <dgm:pt modelId="{4316C41B-2432-4B3E-937D-E66514C0A4EB}" type="pres">
      <dgm:prSet presAssocID="{63128F9C-32AD-4A0E-9960-8604B7740D7E}" presName="image" presStyleLbl="fgImgPlace1" presStyleIdx="0" presStyleCnt="1" custScaleX="87139" custScaleY="6342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74BB8A30-D673-48A8-9CCB-744ED154729A}" type="pres">
      <dgm:prSet presAssocID="{63128F9C-32AD-4A0E-9960-8604B7740D7E}" presName="childNode" presStyleLbl="node1" presStyleIdx="0" presStyleCnt="1" custScaleX="85631">
        <dgm:presLayoutVars>
          <dgm:bulletEnabled val="1"/>
        </dgm:presLayoutVars>
      </dgm:prSet>
      <dgm:spPr/>
    </dgm:pt>
    <dgm:pt modelId="{9C91437B-E76F-4175-9602-23D6250B1EC6}" type="pres">
      <dgm:prSet presAssocID="{63128F9C-32AD-4A0E-9960-8604B7740D7E}" presName="parentNode" presStyleLbl="revTx" presStyleIdx="0" presStyleCnt="1" custLinFactNeighborX="15502" custLinFactNeighborY="811">
        <dgm:presLayoutVars>
          <dgm:chMax val="0"/>
          <dgm:bulletEnabled val="1"/>
        </dgm:presLayoutVars>
      </dgm:prSet>
      <dgm:spPr/>
    </dgm:pt>
  </dgm:ptLst>
  <dgm:cxnLst>
    <dgm:cxn modelId="{FD129F6E-FAAD-4E8C-A048-B1807ADB18A5}" srcId="{63128F9C-32AD-4A0E-9960-8604B7740D7E}" destId="{3BEF700D-D5AB-4D92-BEC4-E483E0536AAE}" srcOrd="0" destOrd="0" parTransId="{7F74C5F9-357B-4447-97B6-196A289DDC9C}" sibTransId="{41CD03A8-C5E2-42FC-B6C6-D51C2D5C042A}"/>
    <dgm:cxn modelId="{5B50CE53-D590-4974-8DE4-28E6E88FE33A}" type="presOf" srcId="{63128F9C-32AD-4A0E-9960-8604B7740D7E}" destId="{9C91437B-E76F-4175-9602-23D6250B1EC6}" srcOrd="0" destOrd="0" presId="urn:microsoft.com/office/officeart/2005/8/layout/hList2"/>
    <dgm:cxn modelId="{BA3464CB-FECE-4DDD-9C4A-2D938712019C}" srcId="{E3FD1A61-BA05-4BD7-9112-DD80368E5CBC}" destId="{63128F9C-32AD-4A0E-9960-8604B7740D7E}" srcOrd="0" destOrd="0" parTransId="{EB2E5689-0B91-47E8-A2EB-38D69BF2F690}" sibTransId="{6D6EDE51-BBA8-41B2-8B66-08CB30B3C09B}"/>
    <dgm:cxn modelId="{1260E3E4-017A-4722-9DEB-DDA9BC3CC582}" type="presOf" srcId="{3BEF700D-D5AB-4D92-BEC4-E483E0536AAE}" destId="{74BB8A30-D673-48A8-9CCB-744ED154729A}" srcOrd="0" destOrd="0" presId="urn:microsoft.com/office/officeart/2005/8/layout/hList2"/>
    <dgm:cxn modelId="{332BDCE9-7509-4862-927B-46E40DF9D83B}" type="presOf" srcId="{E3FD1A61-BA05-4BD7-9112-DD80368E5CBC}" destId="{FF0DE52C-8B17-465C-911E-5987AE9B20BC}" srcOrd="0" destOrd="0" presId="urn:microsoft.com/office/officeart/2005/8/layout/hList2"/>
    <dgm:cxn modelId="{1F8911AA-EB3A-4457-9171-DA7A387D2670}" type="presParOf" srcId="{FF0DE52C-8B17-465C-911E-5987AE9B20BC}" destId="{4B5C78BC-5CCD-4ECF-AFB8-5E3880C0020F}" srcOrd="0" destOrd="0" presId="urn:microsoft.com/office/officeart/2005/8/layout/hList2"/>
    <dgm:cxn modelId="{616617FD-11CD-4963-82E9-A5FCCDB5E4D4}" type="presParOf" srcId="{4B5C78BC-5CCD-4ECF-AFB8-5E3880C0020F}" destId="{4316C41B-2432-4B3E-937D-E66514C0A4EB}" srcOrd="0" destOrd="0" presId="urn:microsoft.com/office/officeart/2005/8/layout/hList2"/>
    <dgm:cxn modelId="{C2EE6D46-9390-4D41-BA70-273D535D0298}" type="presParOf" srcId="{4B5C78BC-5CCD-4ECF-AFB8-5E3880C0020F}" destId="{74BB8A30-D673-48A8-9CCB-744ED154729A}" srcOrd="1" destOrd="0" presId="urn:microsoft.com/office/officeart/2005/8/layout/hList2"/>
    <dgm:cxn modelId="{67A2F040-7526-4543-8E20-3AB263636E8C}" type="presParOf" srcId="{4B5C78BC-5CCD-4ECF-AFB8-5E3880C0020F}" destId="{9C91437B-E76F-4175-9602-23D6250B1EC6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BBC326-6617-4BE8-B9A3-1622D65CC8DD}">
      <dsp:nvSpPr>
        <dsp:cNvPr id="0" name=""/>
        <dsp:cNvSpPr/>
      </dsp:nvSpPr>
      <dsp:spPr>
        <a:xfrm rot="10800000">
          <a:off x="510301" y="442007"/>
          <a:ext cx="1350649" cy="68040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0039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latin typeface="Bodoni MT Condensed" panose="02070606080606020203" pitchFamily="18" charset="0"/>
            </a:rPr>
            <a:t>Personajes</a:t>
          </a:r>
        </a:p>
      </dsp:txBody>
      <dsp:txXfrm rot="10800000">
        <a:off x="680401" y="442007"/>
        <a:ext cx="1180549" cy="680402"/>
      </dsp:txXfrm>
    </dsp:sp>
    <dsp:sp modelId="{A2D83E2C-CA9C-4DA7-B8C2-B068426F1DA0}">
      <dsp:nvSpPr>
        <dsp:cNvPr id="0" name=""/>
        <dsp:cNvSpPr/>
      </dsp:nvSpPr>
      <dsp:spPr>
        <a:xfrm>
          <a:off x="170100" y="442007"/>
          <a:ext cx="680402" cy="68040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25D5987-BDC1-45FF-92A2-134D4C22AF30}">
      <dsp:nvSpPr>
        <dsp:cNvPr id="0" name=""/>
        <dsp:cNvSpPr/>
      </dsp:nvSpPr>
      <dsp:spPr>
        <a:xfrm rot="10800000">
          <a:off x="510301" y="1325515"/>
          <a:ext cx="1350649" cy="680402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0039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latin typeface="Bodoni MT Condensed" panose="02070606080606020203" pitchFamily="18" charset="0"/>
            </a:rPr>
            <a:t>Estilo</a:t>
          </a:r>
        </a:p>
      </dsp:txBody>
      <dsp:txXfrm rot="10800000">
        <a:off x="680401" y="1325515"/>
        <a:ext cx="1180549" cy="680402"/>
      </dsp:txXfrm>
    </dsp:sp>
    <dsp:sp modelId="{5D1E6CDB-B933-4E25-B260-7DBC6947B398}">
      <dsp:nvSpPr>
        <dsp:cNvPr id="0" name=""/>
        <dsp:cNvSpPr/>
      </dsp:nvSpPr>
      <dsp:spPr>
        <a:xfrm>
          <a:off x="170100" y="1325515"/>
          <a:ext cx="680402" cy="68040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B75A0-BFA7-4FA3-8FC8-B2BBFB32D7D0}">
      <dsp:nvSpPr>
        <dsp:cNvPr id="0" name=""/>
        <dsp:cNvSpPr/>
      </dsp:nvSpPr>
      <dsp:spPr>
        <a:xfrm rot="16200000">
          <a:off x="-1394123" y="2688839"/>
          <a:ext cx="4225263" cy="893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88287" bIns="0" numCol="1" spcCol="1270" anchor="t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b="1" kern="1200" dirty="0">
              <a:latin typeface="Bodoni MT Condensed" panose="02070606080606020203" pitchFamily="18" charset="0"/>
            </a:rPr>
            <a:t>Jorge </a:t>
          </a:r>
          <a:r>
            <a:rPr lang="es-ES" sz="4000" b="1" kern="1200" dirty="0" err="1">
              <a:latin typeface="Bodoni MT Condensed" panose="02070606080606020203" pitchFamily="18" charset="0"/>
            </a:rPr>
            <a:t>Malabia</a:t>
          </a:r>
          <a:r>
            <a:rPr lang="es-ES" sz="4000" b="1" kern="1200" dirty="0">
              <a:latin typeface="Bodoni MT Condensed" panose="02070606080606020203" pitchFamily="18" charset="0"/>
            </a:rPr>
            <a:t> </a:t>
          </a:r>
        </a:p>
      </dsp:txBody>
      <dsp:txXfrm>
        <a:off x="-1394123" y="2688839"/>
        <a:ext cx="4225263" cy="893805"/>
      </dsp:txXfrm>
    </dsp:sp>
    <dsp:sp modelId="{7F361B93-D53C-4CE4-ADD1-3C8ACC71F392}">
      <dsp:nvSpPr>
        <dsp:cNvPr id="0" name=""/>
        <dsp:cNvSpPr/>
      </dsp:nvSpPr>
      <dsp:spPr>
        <a:xfrm>
          <a:off x="1095183" y="1023110"/>
          <a:ext cx="3507201" cy="42252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5851B2-539C-48A8-8B9D-5EE9ED06A9A6}">
      <dsp:nvSpPr>
        <dsp:cNvPr id="0" name=""/>
        <dsp:cNvSpPr/>
      </dsp:nvSpPr>
      <dsp:spPr>
        <a:xfrm>
          <a:off x="274420" y="274873"/>
          <a:ext cx="1469810" cy="10536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1437B-E76F-4175-9602-23D6250B1EC6}">
      <dsp:nvSpPr>
        <dsp:cNvPr id="0" name=""/>
        <dsp:cNvSpPr/>
      </dsp:nvSpPr>
      <dsp:spPr>
        <a:xfrm rot="16200000">
          <a:off x="-1425209" y="2724756"/>
          <a:ext cx="4225263" cy="7867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93889" bIns="0" numCol="1" spcCol="1270" anchor="t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b="1" kern="1200" dirty="0">
              <a:latin typeface="Bodoni MT Condensed" panose="02070606080606020203" pitchFamily="18" charset="0"/>
            </a:rPr>
            <a:t>Detective Tudor</a:t>
          </a:r>
        </a:p>
      </dsp:txBody>
      <dsp:txXfrm>
        <a:off x="-1425209" y="2724756"/>
        <a:ext cx="4225263" cy="786772"/>
      </dsp:txXfrm>
    </dsp:sp>
    <dsp:sp modelId="{74BB8A30-D673-48A8-9CCB-744ED154729A}">
      <dsp:nvSpPr>
        <dsp:cNvPr id="0" name=""/>
        <dsp:cNvSpPr/>
      </dsp:nvSpPr>
      <dsp:spPr>
        <a:xfrm>
          <a:off x="1240400" y="971243"/>
          <a:ext cx="3355844" cy="42252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693889" rIns="462280" bIns="46228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5100" kern="1200" dirty="0"/>
        </a:p>
      </dsp:txBody>
      <dsp:txXfrm>
        <a:off x="1240400" y="971243"/>
        <a:ext cx="3355844" cy="4225263"/>
      </dsp:txXfrm>
    </dsp:sp>
    <dsp:sp modelId="{4316C41B-2432-4B3E-937D-E66514C0A4EB}">
      <dsp:nvSpPr>
        <dsp:cNvPr id="0" name=""/>
        <dsp:cNvSpPr/>
      </dsp:nvSpPr>
      <dsp:spPr>
        <a:xfrm>
          <a:off x="273257" y="220497"/>
          <a:ext cx="1371170" cy="99795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1C56-8A72-4858-851C-F15B634C7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2"/>
            <a:ext cx="8609322" cy="3744209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834EB-45A5-426C-824A-8F07CA8F6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5230134"/>
            <a:ext cx="4610100" cy="942065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D55F2-5374-4778-B1EE-98996792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044F8-E727-4D63-B6D6-26482F83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41F76-D956-4205-AD99-E91FD5FCC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5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A6D4F-1C6D-40FB-9A92-C86C4E15C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67BDDB-F95B-4041-AA53-71BBCB26D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77052-C8EA-459E-9E10-8EE28C50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E6650-E3AD-4C98-88FE-F515296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4FED5-B228-4E3C-BFEE-0BC47D950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77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A243A-5463-4C65-85DA-03BECDAE6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31898" y="897973"/>
            <a:ext cx="2674301" cy="527898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0153C-6948-4108-8FF1-033F66D4C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54169"/>
            <a:ext cx="7734300" cy="532279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45988-B24C-46FE-87B0-55D4FB7C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AB2DB-BD1F-41F7-AC5E-57249C270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81E3DB-BDAB-40CA-ABA3-A3662C0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7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11A1B-E09A-4F93-BC68-B160114A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8C4A9-27ED-4E86-A256-5009E3134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200"/>
            </a:lvl4pPr>
            <a:lvl5pPr>
              <a:lnSpc>
                <a:spcPct val="120000"/>
              </a:lnSpc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CF91C-8771-4949-A397-928A5743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EA0ED-4961-4254-B34E-71D14C4E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97152-BD97-4A72-8B07-CD2BC57B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4EAF4-C10D-4650-9587-15DA8E9F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368862"/>
            <a:ext cx="9486900" cy="367965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1D5C2-6E93-4B23-A0CA-D5D7E735C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5318974"/>
            <a:ext cx="9486900" cy="8532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15BFB-5D28-4ABE-AD37-0C6C3FD9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4035B-0539-4A03-87C0-22E52C9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27ADF-48C9-49CF-BD4D-82399BF64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38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1A2FB-0310-4935-B7F7-E47876CD4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7C14-52AB-4AAC-9038-29CF58EA6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2168278"/>
            <a:ext cx="4702921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2E45A-DCC0-4701-9D67-EF56AECE3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9880" y="2168278"/>
            <a:ext cx="4782699" cy="40086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F0813-A167-4D17-AA79-07BD9765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940D7-D4C1-4C24-95F3-29A849CE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49AB7-007E-4D4D-A2C1-2C5C3310C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95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0184-BDFD-48DE-B858-B81887BFD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75359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4FEB2-6EEC-49D4-9466-0F7A6EDB0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1" y="2109789"/>
            <a:ext cx="4507931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E8CF0-BAB6-4BF2-836F-FED0AF88A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19201" y="3063530"/>
            <a:ext cx="4507930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0751AB-FCF0-450B-A6DF-9B9A2AD2C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4867" y="2109789"/>
            <a:ext cx="4507932" cy="837257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898E7-3130-4CE6-AA11-C9CC8214EA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4867" y="3063530"/>
            <a:ext cx="4507932" cy="31261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85675-9678-4CB3-9AAB-D727D2B58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5F8314-1849-461A-AAF2-BF149646D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69738E-5865-473C-BAFB-BDB385C0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8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7AC40-59FF-4CE3-B49C-C824A784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2FAB63-E9CE-4359-A54B-07AC7E9B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939854-5165-4C41-8DCA-D42DFD7D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1768E0-4535-4B0D-8B94-4C10740B0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12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678E3-D115-4E49-9ECB-656CF231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21E6FC-7F84-4673-81D6-B85FE26D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0318A-245C-4841-AB57-CEC5CC1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002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F847B-9D86-47FF-B24A-EEA5F7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776472" cy="285292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C0675-AD2F-44DC-8FF3-4454258A5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7582" y="987425"/>
            <a:ext cx="5948618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D96356-C0F0-4C22-B9B6-C7E0BE4F3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200" y="3484210"/>
            <a:ext cx="3768934" cy="238477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EFD71-2ACA-4041-9EA2-86E7B81C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CACE3-32A8-4245-97AC-5797C147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63845-314D-499C-BB75-CE9162BE6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4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6D3DB-B1F8-4892-96F7-0BE21DE6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3932349" cy="2852670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AB405-B2E9-4C4B-930C-CF1B63342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74810" y="657055"/>
            <a:ext cx="5831389" cy="551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F82ED-5295-4670-A3A8-B7813FF47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19199" y="3484210"/>
            <a:ext cx="3768934" cy="23768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BCDD2-4389-41FA-BE68-6805E32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1D4C8-D966-41BE-B38F-54B9134F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7339F-1169-4FB1-8FAA-781335EC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219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104591-A10E-46C3-952B-F25DCBDAD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65125"/>
            <a:ext cx="9493249" cy="15779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F77F62-7300-4B81-8F9B-D040A0EE1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200" y="2318032"/>
            <a:ext cx="9493250" cy="385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52CF0-2C7E-4A4C-BD7E-B7CEFF0DC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1029207" y="4680813"/>
            <a:ext cx="2758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8C1E1FAD-7351-4908-963A-08EA8E4AB7A0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49E98-61B4-4398-B18F-534336EA1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1112" y="6356350"/>
            <a:ext cx="5509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6DC5D-5820-4314-ADE6-9CD1C7D4A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5482" y="6356350"/>
            <a:ext cx="1112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1CF2D47E-0AF1-4C27-801F-64E3E5BF7F72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3F5135F-115E-423C-BE4A-B56C35DC9F3E}"/>
              </a:ext>
            </a:extLst>
          </p:cNvPr>
          <p:cNvGrpSpPr/>
          <p:nvPr/>
        </p:nvGrpSpPr>
        <p:grpSpPr>
          <a:xfrm>
            <a:off x="174436" y="6356005"/>
            <a:ext cx="358083" cy="358083"/>
            <a:chOff x="4135740" y="1745599"/>
            <a:chExt cx="558732" cy="55873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C1E318-0F1F-4920-8C7D-FBAC66631B54}"/>
                </a:ext>
              </a:extLst>
            </p:cNvPr>
            <p:cNvGrpSpPr/>
            <p:nvPr/>
          </p:nvGrpSpPr>
          <p:grpSpPr>
            <a:xfrm>
              <a:off x="4135740" y="1745599"/>
              <a:ext cx="558732" cy="558732"/>
              <a:chOff x="1028007" y="1706560"/>
              <a:chExt cx="575710" cy="57571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E4A7237-B6EB-4FB7-8B68-7C27438D4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4E00FDE-0838-4B5B-A782-6B6C92DB0A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BC1B2F3-8E83-4A70-B103-979C67EECED1}"/>
                </a:ext>
              </a:extLst>
            </p:cNvPr>
            <p:cNvSpPr/>
            <p:nvPr/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7130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2" r:id="rId6"/>
    <p:sldLayoutId id="2147483667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i="1" kern="1200">
          <a:solidFill>
            <a:srgbClr val="000000"/>
          </a:solidFill>
          <a:highlight>
            <a:srgbClr val="FFFF00"/>
          </a:highligh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indent="-228600" algn="l" defTabSz="914400" rtl="0" eaLnBrk="1" latinLnBrk="0" hangingPunct="1">
        <a:lnSpc>
          <a:spcPct val="120000"/>
        </a:lnSpc>
        <a:spcBef>
          <a:spcPts val="500"/>
        </a:spcBef>
        <a:buFont typeface="Consolas" panose="020B0609020204030204" pitchFamily="49" charset="0"/>
        <a:buChar char="+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90318A3-7A0F-4949-A473-C3529E9E8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703CEB-64E5-465C-A005-82F42BC1C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294356">
            <a:off x="1432297" y="-265398"/>
            <a:ext cx="5427406" cy="7248489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F672B51-4C3C-4FFC-840C-0083AE6335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101580">
            <a:off x="1372793" y="-288472"/>
            <a:ext cx="5549799" cy="7264585"/>
          </a:xfrm>
          <a:custGeom>
            <a:avLst/>
            <a:gdLst>
              <a:gd name="connsiteX0" fmla="*/ 0 w 5861642"/>
              <a:gd name="connsiteY0" fmla="*/ 7584901 h 7919265"/>
              <a:gd name="connsiteX1" fmla="*/ 58824 w 5861642"/>
              <a:gd name="connsiteY1" fmla="*/ 6543594 h 7919265"/>
              <a:gd name="connsiteX2" fmla="*/ 52937 w 5861642"/>
              <a:gd name="connsiteY2" fmla="*/ 6543280 h 7919265"/>
              <a:gd name="connsiteX3" fmla="*/ 422572 w 5861642"/>
              <a:gd name="connsiteY3" fmla="*/ 0 h 7919265"/>
              <a:gd name="connsiteX4" fmla="*/ 4284829 w 5861642"/>
              <a:gd name="connsiteY4" fmla="*/ 212657 h 7919265"/>
              <a:gd name="connsiteX5" fmla="*/ 5823654 w 5861642"/>
              <a:gd name="connsiteY5" fmla="*/ 306262 h 7919265"/>
              <a:gd name="connsiteX6" fmla="*/ 5861642 w 5861642"/>
              <a:gd name="connsiteY6" fmla="*/ 317988 h 7919265"/>
              <a:gd name="connsiteX7" fmla="*/ 5856157 w 5861642"/>
              <a:gd name="connsiteY7" fmla="*/ 378751 h 7919265"/>
              <a:gd name="connsiteX8" fmla="*/ 5842343 w 5861642"/>
              <a:gd name="connsiteY8" fmla="*/ 627797 h 7919265"/>
              <a:gd name="connsiteX9" fmla="*/ 5837543 w 5861642"/>
              <a:gd name="connsiteY9" fmla="*/ 720595 h 7919265"/>
              <a:gd name="connsiteX10" fmla="*/ 5820125 w 5861642"/>
              <a:gd name="connsiteY10" fmla="*/ 1012687 h 7919265"/>
              <a:gd name="connsiteX11" fmla="*/ 5822318 w 5861642"/>
              <a:gd name="connsiteY11" fmla="*/ 1018677 h 7919265"/>
              <a:gd name="connsiteX12" fmla="*/ 5809530 w 5861642"/>
              <a:gd name="connsiteY12" fmla="*/ 1196200 h 7919265"/>
              <a:gd name="connsiteX13" fmla="*/ 5812189 w 5861642"/>
              <a:gd name="connsiteY13" fmla="*/ 1197315 h 7919265"/>
              <a:gd name="connsiteX14" fmla="*/ 5817462 w 5861642"/>
              <a:gd name="connsiteY14" fmla="*/ 1242155 h 7919265"/>
              <a:gd name="connsiteX15" fmla="*/ 5811320 w 5861642"/>
              <a:gd name="connsiteY15" fmla="*/ 1364256 h 7919265"/>
              <a:gd name="connsiteX16" fmla="*/ 5811185 w 5861642"/>
              <a:gd name="connsiteY16" fmla="*/ 1436500 h 7919265"/>
              <a:gd name="connsiteX17" fmla="*/ 5816694 w 5861642"/>
              <a:gd name="connsiteY17" fmla="*/ 1462669 h 7919265"/>
              <a:gd name="connsiteX18" fmla="*/ 5818070 w 5861642"/>
              <a:gd name="connsiteY18" fmla="*/ 1637067 h 7919265"/>
              <a:gd name="connsiteX19" fmla="*/ 5811245 w 5861642"/>
              <a:gd name="connsiteY19" fmla="*/ 1696270 h 7919265"/>
              <a:gd name="connsiteX20" fmla="*/ 5795186 w 5861642"/>
              <a:gd name="connsiteY20" fmla="*/ 1818360 h 7919265"/>
              <a:gd name="connsiteX21" fmla="*/ 5796218 w 5861642"/>
              <a:gd name="connsiteY21" fmla="*/ 1911947 h 7919265"/>
              <a:gd name="connsiteX22" fmla="*/ 5789969 w 5861642"/>
              <a:gd name="connsiteY22" fmla="*/ 1925528 h 7919265"/>
              <a:gd name="connsiteX23" fmla="*/ 5771499 w 5861642"/>
              <a:gd name="connsiteY23" fmla="*/ 2014848 h 7919265"/>
              <a:gd name="connsiteX24" fmla="*/ 5767709 w 5861642"/>
              <a:gd name="connsiteY24" fmla="*/ 2045563 h 7919265"/>
              <a:gd name="connsiteX25" fmla="*/ 5767187 w 5861642"/>
              <a:gd name="connsiteY25" fmla="*/ 2054308 h 7919265"/>
              <a:gd name="connsiteX26" fmla="*/ 5769380 w 5861642"/>
              <a:gd name="connsiteY26" fmla="*/ 2060299 h 7919265"/>
              <a:gd name="connsiteX27" fmla="*/ 5756593 w 5861642"/>
              <a:gd name="connsiteY27" fmla="*/ 2237821 h 7919265"/>
              <a:gd name="connsiteX28" fmla="*/ 5759252 w 5861642"/>
              <a:gd name="connsiteY28" fmla="*/ 2238936 h 7919265"/>
              <a:gd name="connsiteX29" fmla="*/ 5764525 w 5861642"/>
              <a:gd name="connsiteY29" fmla="*/ 2283776 h 7919265"/>
              <a:gd name="connsiteX30" fmla="*/ 5758382 w 5861642"/>
              <a:gd name="connsiteY30" fmla="*/ 2405877 h 7919265"/>
              <a:gd name="connsiteX31" fmla="*/ 5758248 w 5861642"/>
              <a:gd name="connsiteY31" fmla="*/ 2478121 h 7919265"/>
              <a:gd name="connsiteX32" fmla="*/ 5763756 w 5861642"/>
              <a:gd name="connsiteY32" fmla="*/ 2504290 h 7919265"/>
              <a:gd name="connsiteX33" fmla="*/ 5765133 w 5861642"/>
              <a:gd name="connsiteY33" fmla="*/ 2678688 h 7919265"/>
              <a:gd name="connsiteX34" fmla="*/ 5758308 w 5861642"/>
              <a:gd name="connsiteY34" fmla="*/ 2737891 h 7919265"/>
              <a:gd name="connsiteX35" fmla="*/ 5742249 w 5861642"/>
              <a:gd name="connsiteY35" fmla="*/ 2859981 h 7919265"/>
              <a:gd name="connsiteX36" fmla="*/ 5743281 w 5861642"/>
              <a:gd name="connsiteY36" fmla="*/ 2953568 h 7919265"/>
              <a:gd name="connsiteX37" fmla="*/ 5737032 w 5861642"/>
              <a:gd name="connsiteY37" fmla="*/ 2967149 h 7919265"/>
              <a:gd name="connsiteX38" fmla="*/ 5718561 w 5861642"/>
              <a:gd name="connsiteY38" fmla="*/ 3056469 h 7919265"/>
              <a:gd name="connsiteX39" fmla="*/ 5704157 w 5861642"/>
              <a:gd name="connsiteY39" fmla="*/ 3191664 h 7919265"/>
              <a:gd name="connsiteX40" fmla="*/ 5701519 w 5861642"/>
              <a:gd name="connsiteY40" fmla="*/ 3191820 h 7919265"/>
              <a:gd name="connsiteX41" fmla="*/ 5689148 w 5861642"/>
              <a:gd name="connsiteY41" fmla="*/ 3349428 h 7919265"/>
              <a:gd name="connsiteX42" fmla="*/ 5698460 w 5861642"/>
              <a:gd name="connsiteY42" fmla="*/ 3452640 h 7919265"/>
              <a:gd name="connsiteX43" fmla="*/ 5688292 w 5861642"/>
              <a:gd name="connsiteY43" fmla="*/ 3569167 h 7919265"/>
              <a:gd name="connsiteX44" fmla="*/ 5679997 w 5861642"/>
              <a:gd name="connsiteY44" fmla="*/ 3665756 h 7919265"/>
              <a:gd name="connsiteX45" fmla="*/ 5670612 w 5861642"/>
              <a:gd name="connsiteY45" fmla="*/ 3727201 h 7919265"/>
              <a:gd name="connsiteX46" fmla="*/ 5646783 w 5861642"/>
              <a:gd name="connsiteY46" fmla="*/ 4090075 h 7919265"/>
              <a:gd name="connsiteX47" fmla="*/ 5643566 w 5861642"/>
              <a:gd name="connsiteY47" fmla="*/ 4151837 h 7919265"/>
              <a:gd name="connsiteX48" fmla="*/ 5635382 w 5861642"/>
              <a:gd name="connsiteY48" fmla="*/ 4309007 h 7919265"/>
              <a:gd name="connsiteX49" fmla="*/ 5607588 w 5861642"/>
              <a:gd name="connsiteY49" fmla="*/ 4783566 h 7919265"/>
              <a:gd name="connsiteX50" fmla="*/ 5605250 w 5861642"/>
              <a:gd name="connsiteY50" fmla="*/ 4823208 h 7919265"/>
              <a:gd name="connsiteX51" fmla="*/ 5598814 w 5861642"/>
              <a:gd name="connsiteY51" fmla="*/ 5036288 h 7919265"/>
              <a:gd name="connsiteX52" fmla="*/ 5582445 w 5861642"/>
              <a:gd name="connsiteY52" fmla="*/ 5350628 h 7919265"/>
              <a:gd name="connsiteX53" fmla="*/ 5515806 w 5861642"/>
              <a:gd name="connsiteY53" fmla="*/ 6483795 h 7919265"/>
              <a:gd name="connsiteX54" fmla="*/ 5510305 w 5861642"/>
              <a:gd name="connsiteY54" fmla="*/ 6577332 h 7919265"/>
              <a:gd name="connsiteX55" fmla="*/ 5511780 w 5861642"/>
              <a:gd name="connsiteY55" fmla="*/ 6587223 h 7919265"/>
              <a:gd name="connsiteX56" fmla="*/ 5510197 w 5861642"/>
              <a:gd name="connsiteY56" fmla="*/ 6670719 h 7919265"/>
              <a:gd name="connsiteX57" fmla="*/ 5499832 w 5861642"/>
              <a:gd name="connsiteY57" fmla="*/ 6770108 h 7919265"/>
              <a:gd name="connsiteX58" fmla="*/ 5498316 w 5861642"/>
              <a:gd name="connsiteY58" fmla="*/ 6781200 h 7919265"/>
              <a:gd name="connsiteX59" fmla="*/ 5497062 w 5861642"/>
              <a:gd name="connsiteY59" fmla="*/ 6802542 h 7919265"/>
              <a:gd name="connsiteX60" fmla="*/ 5499947 w 5861642"/>
              <a:gd name="connsiteY60" fmla="*/ 6820932 h 7919265"/>
              <a:gd name="connsiteX61" fmla="*/ 5494409 w 5861642"/>
              <a:gd name="connsiteY61" fmla="*/ 6847760 h 7919265"/>
              <a:gd name="connsiteX62" fmla="*/ 5486503 w 5861642"/>
              <a:gd name="connsiteY62" fmla="*/ 6982763 h 7919265"/>
              <a:gd name="connsiteX63" fmla="*/ 5452061 w 5861642"/>
              <a:gd name="connsiteY63" fmla="*/ 7583356 h 7919265"/>
              <a:gd name="connsiteX64" fmla="*/ 5458843 w 5861642"/>
              <a:gd name="connsiteY64" fmla="*/ 7628844 h 7919265"/>
              <a:gd name="connsiteX65" fmla="*/ 5457259 w 5861642"/>
              <a:gd name="connsiteY65" fmla="*/ 7712341 h 7919265"/>
              <a:gd name="connsiteX66" fmla="*/ 5443236 w 5861642"/>
              <a:gd name="connsiteY66" fmla="*/ 7838503 h 7919265"/>
              <a:gd name="connsiteX67" fmla="*/ 5447010 w 5861642"/>
              <a:gd name="connsiteY67" fmla="*/ 7862553 h 7919265"/>
              <a:gd name="connsiteX68" fmla="*/ 5432854 w 5861642"/>
              <a:gd name="connsiteY68" fmla="*/ 7919237 h 7919265"/>
              <a:gd name="connsiteX69" fmla="*/ 397307 w 5861642"/>
              <a:gd name="connsiteY69" fmla="*/ 7606085 h 7919265"/>
              <a:gd name="connsiteX0" fmla="*/ 0 w 5861642"/>
              <a:gd name="connsiteY0" fmla="*/ 7584901 h 7919265"/>
              <a:gd name="connsiteX1" fmla="*/ 58824 w 5861642"/>
              <a:gd name="connsiteY1" fmla="*/ 6543594 h 7919265"/>
              <a:gd name="connsiteX2" fmla="*/ 422572 w 5861642"/>
              <a:gd name="connsiteY2" fmla="*/ 0 h 7919265"/>
              <a:gd name="connsiteX3" fmla="*/ 4284829 w 5861642"/>
              <a:gd name="connsiteY3" fmla="*/ 212657 h 7919265"/>
              <a:gd name="connsiteX4" fmla="*/ 5823654 w 5861642"/>
              <a:gd name="connsiteY4" fmla="*/ 306262 h 7919265"/>
              <a:gd name="connsiteX5" fmla="*/ 5861642 w 5861642"/>
              <a:gd name="connsiteY5" fmla="*/ 317988 h 7919265"/>
              <a:gd name="connsiteX6" fmla="*/ 5856157 w 5861642"/>
              <a:gd name="connsiteY6" fmla="*/ 378751 h 7919265"/>
              <a:gd name="connsiteX7" fmla="*/ 5842343 w 5861642"/>
              <a:gd name="connsiteY7" fmla="*/ 627797 h 7919265"/>
              <a:gd name="connsiteX8" fmla="*/ 5837543 w 5861642"/>
              <a:gd name="connsiteY8" fmla="*/ 720595 h 7919265"/>
              <a:gd name="connsiteX9" fmla="*/ 5820125 w 5861642"/>
              <a:gd name="connsiteY9" fmla="*/ 1012687 h 7919265"/>
              <a:gd name="connsiteX10" fmla="*/ 5822318 w 5861642"/>
              <a:gd name="connsiteY10" fmla="*/ 1018677 h 7919265"/>
              <a:gd name="connsiteX11" fmla="*/ 5809530 w 5861642"/>
              <a:gd name="connsiteY11" fmla="*/ 1196200 h 7919265"/>
              <a:gd name="connsiteX12" fmla="*/ 5812189 w 5861642"/>
              <a:gd name="connsiteY12" fmla="*/ 1197315 h 7919265"/>
              <a:gd name="connsiteX13" fmla="*/ 5817462 w 5861642"/>
              <a:gd name="connsiteY13" fmla="*/ 1242155 h 7919265"/>
              <a:gd name="connsiteX14" fmla="*/ 5811320 w 5861642"/>
              <a:gd name="connsiteY14" fmla="*/ 1364256 h 7919265"/>
              <a:gd name="connsiteX15" fmla="*/ 5811185 w 5861642"/>
              <a:gd name="connsiteY15" fmla="*/ 1436500 h 7919265"/>
              <a:gd name="connsiteX16" fmla="*/ 5816694 w 5861642"/>
              <a:gd name="connsiteY16" fmla="*/ 1462669 h 7919265"/>
              <a:gd name="connsiteX17" fmla="*/ 5818070 w 5861642"/>
              <a:gd name="connsiteY17" fmla="*/ 1637067 h 7919265"/>
              <a:gd name="connsiteX18" fmla="*/ 5811245 w 5861642"/>
              <a:gd name="connsiteY18" fmla="*/ 1696270 h 7919265"/>
              <a:gd name="connsiteX19" fmla="*/ 5795186 w 5861642"/>
              <a:gd name="connsiteY19" fmla="*/ 1818360 h 7919265"/>
              <a:gd name="connsiteX20" fmla="*/ 5796218 w 5861642"/>
              <a:gd name="connsiteY20" fmla="*/ 1911947 h 7919265"/>
              <a:gd name="connsiteX21" fmla="*/ 5789969 w 5861642"/>
              <a:gd name="connsiteY21" fmla="*/ 1925528 h 7919265"/>
              <a:gd name="connsiteX22" fmla="*/ 5771499 w 5861642"/>
              <a:gd name="connsiteY22" fmla="*/ 2014848 h 7919265"/>
              <a:gd name="connsiteX23" fmla="*/ 5767709 w 5861642"/>
              <a:gd name="connsiteY23" fmla="*/ 2045563 h 7919265"/>
              <a:gd name="connsiteX24" fmla="*/ 5767187 w 5861642"/>
              <a:gd name="connsiteY24" fmla="*/ 2054308 h 7919265"/>
              <a:gd name="connsiteX25" fmla="*/ 5769380 w 5861642"/>
              <a:gd name="connsiteY25" fmla="*/ 2060299 h 7919265"/>
              <a:gd name="connsiteX26" fmla="*/ 5756593 w 5861642"/>
              <a:gd name="connsiteY26" fmla="*/ 2237821 h 7919265"/>
              <a:gd name="connsiteX27" fmla="*/ 5759252 w 5861642"/>
              <a:gd name="connsiteY27" fmla="*/ 2238936 h 7919265"/>
              <a:gd name="connsiteX28" fmla="*/ 5764525 w 5861642"/>
              <a:gd name="connsiteY28" fmla="*/ 2283776 h 7919265"/>
              <a:gd name="connsiteX29" fmla="*/ 5758382 w 5861642"/>
              <a:gd name="connsiteY29" fmla="*/ 2405877 h 7919265"/>
              <a:gd name="connsiteX30" fmla="*/ 5758248 w 5861642"/>
              <a:gd name="connsiteY30" fmla="*/ 2478121 h 7919265"/>
              <a:gd name="connsiteX31" fmla="*/ 5763756 w 5861642"/>
              <a:gd name="connsiteY31" fmla="*/ 2504290 h 7919265"/>
              <a:gd name="connsiteX32" fmla="*/ 5765133 w 5861642"/>
              <a:gd name="connsiteY32" fmla="*/ 2678688 h 7919265"/>
              <a:gd name="connsiteX33" fmla="*/ 5758308 w 5861642"/>
              <a:gd name="connsiteY33" fmla="*/ 2737891 h 7919265"/>
              <a:gd name="connsiteX34" fmla="*/ 5742249 w 5861642"/>
              <a:gd name="connsiteY34" fmla="*/ 2859981 h 7919265"/>
              <a:gd name="connsiteX35" fmla="*/ 5743281 w 5861642"/>
              <a:gd name="connsiteY35" fmla="*/ 2953568 h 7919265"/>
              <a:gd name="connsiteX36" fmla="*/ 5737032 w 5861642"/>
              <a:gd name="connsiteY36" fmla="*/ 2967149 h 7919265"/>
              <a:gd name="connsiteX37" fmla="*/ 5718561 w 5861642"/>
              <a:gd name="connsiteY37" fmla="*/ 3056469 h 7919265"/>
              <a:gd name="connsiteX38" fmla="*/ 5704157 w 5861642"/>
              <a:gd name="connsiteY38" fmla="*/ 3191664 h 7919265"/>
              <a:gd name="connsiteX39" fmla="*/ 5701519 w 5861642"/>
              <a:gd name="connsiteY39" fmla="*/ 3191820 h 7919265"/>
              <a:gd name="connsiteX40" fmla="*/ 5689148 w 5861642"/>
              <a:gd name="connsiteY40" fmla="*/ 3349428 h 7919265"/>
              <a:gd name="connsiteX41" fmla="*/ 5698460 w 5861642"/>
              <a:gd name="connsiteY41" fmla="*/ 3452640 h 7919265"/>
              <a:gd name="connsiteX42" fmla="*/ 5688292 w 5861642"/>
              <a:gd name="connsiteY42" fmla="*/ 3569167 h 7919265"/>
              <a:gd name="connsiteX43" fmla="*/ 5679997 w 5861642"/>
              <a:gd name="connsiteY43" fmla="*/ 3665756 h 7919265"/>
              <a:gd name="connsiteX44" fmla="*/ 5670612 w 5861642"/>
              <a:gd name="connsiteY44" fmla="*/ 3727201 h 7919265"/>
              <a:gd name="connsiteX45" fmla="*/ 5646783 w 5861642"/>
              <a:gd name="connsiteY45" fmla="*/ 4090075 h 7919265"/>
              <a:gd name="connsiteX46" fmla="*/ 5643566 w 5861642"/>
              <a:gd name="connsiteY46" fmla="*/ 4151837 h 7919265"/>
              <a:gd name="connsiteX47" fmla="*/ 5635382 w 5861642"/>
              <a:gd name="connsiteY47" fmla="*/ 4309007 h 7919265"/>
              <a:gd name="connsiteX48" fmla="*/ 5607588 w 5861642"/>
              <a:gd name="connsiteY48" fmla="*/ 4783566 h 7919265"/>
              <a:gd name="connsiteX49" fmla="*/ 5605250 w 5861642"/>
              <a:gd name="connsiteY49" fmla="*/ 4823208 h 7919265"/>
              <a:gd name="connsiteX50" fmla="*/ 5598814 w 5861642"/>
              <a:gd name="connsiteY50" fmla="*/ 5036288 h 7919265"/>
              <a:gd name="connsiteX51" fmla="*/ 5582445 w 5861642"/>
              <a:gd name="connsiteY51" fmla="*/ 5350628 h 7919265"/>
              <a:gd name="connsiteX52" fmla="*/ 5515806 w 5861642"/>
              <a:gd name="connsiteY52" fmla="*/ 6483795 h 7919265"/>
              <a:gd name="connsiteX53" fmla="*/ 5510305 w 5861642"/>
              <a:gd name="connsiteY53" fmla="*/ 6577332 h 7919265"/>
              <a:gd name="connsiteX54" fmla="*/ 5511780 w 5861642"/>
              <a:gd name="connsiteY54" fmla="*/ 6587223 h 7919265"/>
              <a:gd name="connsiteX55" fmla="*/ 5510197 w 5861642"/>
              <a:gd name="connsiteY55" fmla="*/ 6670719 h 7919265"/>
              <a:gd name="connsiteX56" fmla="*/ 5499832 w 5861642"/>
              <a:gd name="connsiteY56" fmla="*/ 6770108 h 7919265"/>
              <a:gd name="connsiteX57" fmla="*/ 5498316 w 5861642"/>
              <a:gd name="connsiteY57" fmla="*/ 6781200 h 7919265"/>
              <a:gd name="connsiteX58" fmla="*/ 5497062 w 5861642"/>
              <a:gd name="connsiteY58" fmla="*/ 6802542 h 7919265"/>
              <a:gd name="connsiteX59" fmla="*/ 5499947 w 5861642"/>
              <a:gd name="connsiteY59" fmla="*/ 6820932 h 7919265"/>
              <a:gd name="connsiteX60" fmla="*/ 5494409 w 5861642"/>
              <a:gd name="connsiteY60" fmla="*/ 6847760 h 7919265"/>
              <a:gd name="connsiteX61" fmla="*/ 5486503 w 5861642"/>
              <a:gd name="connsiteY61" fmla="*/ 6982763 h 7919265"/>
              <a:gd name="connsiteX62" fmla="*/ 5452061 w 5861642"/>
              <a:gd name="connsiteY62" fmla="*/ 7583356 h 7919265"/>
              <a:gd name="connsiteX63" fmla="*/ 5458843 w 5861642"/>
              <a:gd name="connsiteY63" fmla="*/ 7628844 h 7919265"/>
              <a:gd name="connsiteX64" fmla="*/ 5457259 w 5861642"/>
              <a:gd name="connsiteY64" fmla="*/ 7712341 h 7919265"/>
              <a:gd name="connsiteX65" fmla="*/ 5443236 w 5861642"/>
              <a:gd name="connsiteY65" fmla="*/ 7838503 h 7919265"/>
              <a:gd name="connsiteX66" fmla="*/ 5447010 w 5861642"/>
              <a:gd name="connsiteY66" fmla="*/ 7862553 h 7919265"/>
              <a:gd name="connsiteX67" fmla="*/ 5432854 w 5861642"/>
              <a:gd name="connsiteY67" fmla="*/ 7919237 h 7919265"/>
              <a:gd name="connsiteX68" fmla="*/ 397307 w 5861642"/>
              <a:gd name="connsiteY68" fmla="*/ 7606085 h 7919265"/>
              <a:gd name="connsiteX69" fmla="*/ 0 w 5861642"/>
              <a:gd name="connsiteY69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46783 w 5861642"/>
              <a:gd name="connsiteY44" fmla="*/ 4090075 h 7919265"/>
              <a:gd name="connsiteX45" fmla="*/ 5643566 w 5861642"/>
              <a:gd name="connsiteY45" fmla="*/ 4151837 h 7919265"/>
              <a:gd name="connsiteX46" fmla="*/ 5635382 w 5861642"/>
              <a:gd name="connsiteY46" fmla="*/ 4309007 h 7919265"/>
              <a:gd name="connsiteX47" fmla="*/ 5607588 w 5861642"/>
              <a:gd name="connsiteY47" fmla="*/ 4783566 h 7919265"/>
              <a:gd name="connsiteX48" fmla="*/ 5605250 w 5861642"/>
              <a:gd name="connsiteY48" fmla="*/ 4823208 h 7919265"/>
              <a:gd name="connsiteX49" fmla="*/ 5598814 w 5861642"/>
              <a:gd name="connsiteY49" fmla="*/ 5036288 h 7919265"/>
              <a:gd name="connsiteX50" fmla="*/ 5582445 w 5861642"/>
              <a:gd name="connsiteY50" fmla="*/ 5350628 h 7919265"/>
              <a:gd name="connsiteX51" fmla="*/ 5515806 w 5861642"/>
              <a:gd name="connsiteY51" fmla="*/ 6483795 h 7919265"/>
              <a:gd name="connsiteX52" fmla="*/ 5510305 w 5861642"/>
              <a:gd name="connsiteY52" fmla="*/ 6577332 h 7919265"/>
              <a:gd name="connsiteX53" fmla="*/ 5511780 w 5861642"/>
              <a:gd name="connsiteY53" fmla="*/ 6587223 h 7919265"/>
              <a:gd name="connsiteX54" fmla="*/ 5510197 w 5861642"/>
              <a:gd name="connsiteY54" fmla="*/ 6670719 h 7919265"/>
              <a:gd name="connsiteX55" fmla="*/ 5499832 w 5861642"/>
              <a:gd name="connsiteY55" fmla="*/ 6770108 h 7919265"/>
              <a:gd name="connsiteX56" fmla="*/ 5498316 w 5861642"/>
              <a:gd name="connsiteY56" fmla="*/ 6781200 h 7919265"/>
              <a:gd name="connsiteX57" fmla="*/ 5497062 w 5861642"/>
              <a:gd name="connsiteY57" fmla="*/ 6802542 h 7919265"/>
              <a:gd name="connsiteX58" fmla="*/ 5499947 w 5861642"/>
              <a:gd name="connsiteY58" fmla="*/ 6820932 h 7919265"/>
              <a:gd name="connsiteX59" fmla="*/ 5494409 w 5861642"/>
              <a:gd name="connsiteY59" fmla="*/ 6847760 h 7919265"/>
              <a:gd name="connsiteX60" fmla="*/ 5486503 w 5861642"/>
              <a:gd name="connsiteY60" fmla="*/ 6982763 h 7919265"/>
              <a:gd name="connsiteX61" fmla="*/ 5452061 w 5861642"/>
              <a:gd name="connsiteY61" fmla="*/ 7583356 h 7919265"/>
              <a:gd name="connsiteX62" fmla="*/ 5458843 w 5861642"/>
              <a:gd name="connsiteY62" fmla="*/ 7628844 h 7919265"/>
              <a:gd name="connsiteX63" fmla="*/ 5457259 w 5861642"/>
              <a:gd name="connsiteY63" fmla="*/ 7712341 h 7919265"/>
              <a:gd name="connsiteX64" fmla="*/ 5443236 w 5861642"/>
              <a:gd name="connsiteY64" fmla="*/ 7838503 h 7919265"/>
              <a:gd name="connsiteX65" fmla="*/ 5447010 w 5861642"/>
              <a:gd name="connsiteY65" fmla="*/ 7862553 h 7919265"/>
              <a:gd name="connsiteX66" fmla="*/ 5432854 w 5861642"/>
              <a:gd name="connsiteY66" fmla="*/ 7919237 h 7919265"/>
              <a:gd name="connsiteX67" fmla="*/ 397307 w 5861642"/>
              <a:gd name="connsiteY67" fmla="*/ 7606085 h 7919265"/>
              <a:gd name="connsiteX68" fmla="*/ 0 w 5861642"/>
              <a:gd name="connsiteY68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46783 w 5861642"/>
              <a:gd name="connsiteY44" fmla="*/ 4090075 h 7919265"/>
              <a:gd name="connsiteX45" fmla="*/ 5643566 w 5861642"/>
              <a:gd name="connsiteY45" fmla="*/ 4151837 h 7919265"/>
              <a:gd name="connsiteX46" fmla="*/ 5635382 w 5861642"/>
              <a:gd name="connsiteY46" fmla="*/ 4309007 h 7919265"/>
              <a:gd name="connsiteX47" fmla="*/ 5607588 w 5861642"/>
              <a:gd name="connsiteY47" fmla="*/ 4783566 h 7919265"/>
              <a:gd name="connsiteX48" fmla="*/ 5605250 w 5861642"/>
              <a:gd name="connsiteY48" fmla="*/ 4823208 h 7919265"/>
              <a:gd name="connsiteX49" fmla="*/ 5598814 w 5861642"/>
              <a:gd name="connsiteY49" fmla="*/ 5036288 h 7919265"/>
              <a:gd name="connsiteX50" fmla="*/ 5515806 w 5861642"/>
              <a:gd name="connsiteY50" fmla="*/ 6483795 h 7919265"/>
              <a:gd name="connsiteX51" fmla="*/ 5510305 w 5861642"/>
              <a:gd name="connsiteY51" fmla="*/ 6577332 h 7919265"/>
              <a:gd name="connsiteX52" fmla="*/ 5511780 w 5861642"/>
              <a:gd name="connsiteY52" fmla="*/ 6587223 h 7919265"/>
              <a:gd name="connsiteX53" fmla="*/ 5510197 w 5861642"/>
              <a:gd name="connsiteY53" fmla="*/ 6670719 h 7919265"/>
              <a:gd name="connsiteX54" fmla="*/ 5499832 w 5861642"/>
              <a:gd name="connsiteY54" fmla="*/ 6770108 h 7919265"/>
              <a:gd name="connsiteX55" fmla="*/ 5498316 w 5861642"/>
              <a:gd name="connsiteY55" fmla="*/ 6781200 h 7919265"/>
              <a:gd name="connsiteX56" fmla="*/ 5497062 w 5861642"/>
              <a:gd name="connsiteY56" fmla="*/ 6802542 h 7919265"/>
              <a:gd name="connsiteX57" fmla="*/ 5499947 w 5861642"/>
              <a:gd name="connsiteY57" fmla="*/ 6820932 h 7919265"/>
              <a:gd name="connsiteX58" fmla="*/ 5494409 w 5861642"/>
              <a:gd name="connsiteY58" fmla="*/ 6847760 h 7919265"/>
              <a:gd name="connsiteX59" fmla="*/ 5486503 w 5861642"/>
              <a:gd name="connsiteY59" fmla="*/ 6982763 h 7919265"/>
              <a:gd name="connsiteX60" fmla="*/ 5452061 w 5861642"/>
              <a:gd name="connsiteY60" fmla="*/ 7583356 h 7919265"/>
              <a:gd name="connsiteX61" fmla="*/ 5458843 w 5861642"/>
              <a:gd name="connsiteY61" fmla="*/ 7628844 h 7919265"/>
              <a:gd name="connsiteX62" fmla="*/ 5457259 w 5861642"/>
              <a:gd name="connsiteY62" fmla="*/ 7712341 h 7919265"/>
              <a:gd name="connsiteX63" fmla="*/ 5443236 w 5861642"/>
              <a:gd name="connsiteY63" fmla="*/ 7838503 h 7919265"/>
              <a:gd name="connsiteX64" fmla="*/ 5447010 w 5861642"/>
              <a:gd name="connsiteY64" fmla="*/ 7862553 h 7919265"/>
              <a:gd name="connsiteX65" fmla="*/ 5432854 w 5861642"/>
              <a:gd name="connsiteY65" fmla="*/ 7919237 h 7919265"/>
              <a:gd name="connsiteX66" fmla="*/ 397307 w 5861642"/>
              <a:gd name="connsiteY66" fmla="*/ 7606085 h 7919265"/>
              <a:gd name="connsiteX67" fmla="*/ 0 w 5861642"/>
              <a:gd name="connsiteY67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46783 w 5861642"/>
              <a:gd name="connsiteY44" fmla="*/ 4090075 h 7919265"/>
              <a:gd name="connsiteX45" fmla="*/ 5643566 w 5861642"/>
              <a:gd name="connsiteY45" fmla="*/ 4151837 h 7919265"/>
              <a:gd name="connsiteX46" fmla="*/ 5635382 w 5861642"/>
              <a:gd name="connsiteY46" fmla="*/ 4309007 h 7919265"/>
              <a:gd name="connsiteX47" fmla="*/ 5607588 w 5861642"/>
              <a:gd name="connsiteY47" fmla="*/ 4783566 h 7919265"/>
              <a:gd name="connsiteX48" fmla="*/ 5598814 w 5861642"/>
              <a:gd name="connsiteY48" fmla="*/ 5036288 h 7919265"/>
              <a:gd name="connsiteX49" fmla="*/ 5515806 w 5861642"/>
              <a:gd name="connsiteY49" fmla="*/ 6483795 h 7919265"/>
              <a:gd name="connsiteX50" fmla="*/ 5510305 w 5861642"/>
              <a:gd name="connsiteY50" fmla="*/ 6577332 h 7919265"/>
              <a:gd name="connsiteX51" fmla="*/ 5511780 w 5861642"/>
              <a:gd name="connsiteY51" fmla="*/ 6587223 h 7919265"/>
              <a:gd name="connsiteX52" fmla="*/ 5510197 w 5861642"/>
              <a:gd name="connsiteY52" fmla="*/ 6670719 h 7919265"/>
              <a:gd name="connsiteX53" fmla="*/ 5499832 w 5861642"/>
              <a:gd name="connsiteY53" fmla="*/ 6770108 h 7919265"/>
              <a:gd name="connsiteX54" fmla="*/ 5498316 w 5861642"/>
              <a:gd name="connsiteY54" fmla="*/ 6781200 h 7919265"/>
              <a:gd name="connsiteX55" fmla="*/ 5497062 w 5861642"/>
              <a:gd name="connsiteY55" fmla="*/ 6802542 h 7919265"/>
              <a:gd name="connsiteX56" fmla="*/ 5499947 w 5861642"/>
              <a:gd name="connsiteY56" fmla="*/ 6820932 h 7919265"/>
              <a:gd name="connsiteX57" fmla="*/ 5494409 w 5861642"/>
              <a:gd name="connsiteY57" fmla="*/ 6847760 h 7919265"/>
              <a:gd name="connsiteX58" fmla="*/ 5486503 w 5861642"/>
              <a:gd name="connsiteY58" fmla="*/ 6982763 h 7919265"/>
              <a:gd name="connsiteX59" fmla="*/ 5452061 w 5861642"/>
              <a:gd name="connsiteY59" fmla="*/ 7583356 h 7919265"/>
              <a:gd name="connsiteX60" fmla="*/ 5458843 w 5861642"/>
              <a:gd name="connsiteY60" fmla="*/ 7628844 h 7919265"/>
              <a:gd name="connsiteX61" fmla="*/ 5457259 w 5861642"/>
              <a:gd name="connsiteY61" fmla="*/ 7712341 h 7919265"/>
              <a:gd name="connsiteX62" fmla="*/ 5443236 w 5861642"/>
              <a:gd name="connsiteY62" fmla="*/ 7838503 h 7919265"/>
              <a:gd name="connsiteX63" fmla="*/ 5447010 w 5861642"/>
              <a:gd name="connsiteY63" fmla="*/ 7862553 h 7919265"/>
              <a:gd name="connsiteX64" fmla="*/ 5432854 w 5861642"/>
              <a:gd name="connsiteY64" fmla="*/ 7919237 h 7919265"/>
              <a:gd name="connsiteX65" fmla="*/ 397307 w 5861642"/>
              <a:gd name="connsiteY65" fmla="*/ 7606085 h 7919265"/>
              <a:gd name="connsiteX66" fmla="*/ 0 w 5861642"/>
              <a:gd name="connsiteY66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46783 w 5861642"/>
              <a:gd name="connsiteY44" fmla="*/ 4090075 h 7919265"/>
              <a:gd name="connsiteX45" fmla="*/ 5643566 w 5861642"/>
              <a:gd name="connsiteY45" fmla="*/ 4151837 h 7919265"/>
              <a:gd name="connsiteX46" fmla="*/ 5607588 w 5861642"/>
              <a:gd name="connsiteY46" fmla="*/ 4783566 h 7919265"/>
              <a:gd name="connsiteX47" fmla="*/ 5598814 w 5861642"/>
              <a:gd name="connsiteY47" fmla="*/ 5036288 h 7919265"/>
              <a:gd name="connsiteX48" fmla="*/ 5515806 w 5861642"/>
              <a:gd name="connsiteY48" fmla="*/ 6483795 h 7919265"/>
              <a:gd name="connsiteX49" fmla="*/ 5510305 w 5861642"/>
              <a:gd name="connsiteY49" fmla="*/ 6577332 h 7919265"/>
              <a:gd name="connsiteX50" fmla="*/ 5511780 w 5861642"/>
              <a:gd name="connsiteY50" fmla="*/ 6587223 h 7919265"/>
              <a:gd name="connsiteX51" fmla="*/ 5510197 w 5861642"/>
              <a:gd name="connsiteY51" fmla="*/ 6670719 h 7919265"/>
              <a:gd name="connsiteX52" fmla="*/ 5499832 w 5861642"/>
              <a:gd name="connsiteY52" fmla="*/ 6770108 h 7919265"/>
              <a:gd name="connsiteX53" fmla="*/ 5498316 w 5861642"/>
              <a:gd name="connsiteY53" fmla="*/ 6781200 h 7919265"/>
              <a:gd name="connsiteX54" fmla="*/ 5497062 w 5861642"/>
              <a:gd name="connsiteY54" fmla="*/ 6802542 h 7919265"/>
              <a:gd name="connsiteX55" fmla="*/ 5499947 w 5861642"/>
              <a:gd name="connsiteY55" fmla="*/ 6820932 h 7919265"/>
              <a:gd name="connsiteX56" fmla="*/ 5494409 w 5861642"/>
              <a:gd name="connsiteY56" fmla="*/ 6847760 h 7919265"/>
              <a:gd name="connsiteX57" fmla="*/ 5486503 w 5861642"/>
              <a:gd name="connsiteY57" fmla="*/ 6982763 h 7919265"/>
              <a:gd name="connsiteX58" fmla="*/ 5452061 w 5861642"/>
              <a:gd name="connsiteY58" fmla="*/ 7583356 h 7919265"/>
              <a:gd name="connsiteX59" fmla="*/ 5458843 w 5861642"/>
              <a:gd name="connsiteY59" fmla="*/ 7628844 h 7919265"/>
              <a:gd name="connsiteX60" fmla="*/ 5457259 w 5861642"/>
              <a:gd name="connsiteY60" fmla="*/ 7712341 h 7919265"/>
              <a:gd name="connsiteX61" fmla="*/ 5443236 w 5861642"/>
              <a:gd name="connsiteY61" fmla="*/ 7838503 h 7919265"/>
              <a:gd name="connsiteX62" fmla="*/ 5447010 w 5861642"/>
              <a:gd name="connsiteY62" fmla="*/ 7862553 h 7919265"/>
              <a:gd name="connsiteX63" fmla="*/ 5432854 w 5861642"/>
              <a:gd name="connsiteY63" fmla="*/ 7919237 h 7919265"/>
              <a:gd name="connsiteX64" fmla="*/ 397307 w 5861642"/>
              <a:gd name="connsiteY64" fmla="*/ 7606085 h 7919265"/>
              <a:gd name="connsiteX65" fmla="*/ 0 w 5861642"/>
              <a:gd name="connsiteY65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46783 w 5861642"/>
              <a:gd name="connsiteY44" fmla="*/ 4090075 h 7919265"/>
              <a:gd name="connsiteX45" fmla="*/ 5607588 w 5861642"/>
              <a:gd name="connsiteY45" fmla="*/ 4783566 h 7919265"/>
              <a:gd name="connsiteX46" fmla="*/ 5598814 w 5861642"/>
              <a:gd name="connsiteY46" fmla="*/ 5036288 h 7919265"/>
              <a:gd name="connsiteX47" fmla="*/ 5515806 w 5861642"/>
              <a:gd name="connsiteY47" fmla="*/ 6483795 h 7919265"/>
              <a:gd name="connsiteX48" fmla="*/ 5510305 w 5861642"/>
              <a:gd name="connsiteY48" fmla="*/ 6577332 h 7919265"/>
              <a:gd name="connsiteX49" fmla="*/ 5511780 w 5861642"/>
              <a:gd name="connsiteY49" fmla="*/ 6587223 h 7919265"/>
              <a:gd name="connsiteX50" fmla="*/ 5510197 w 5861642"/>
              <a:gd name="connsiteY50" fmla="*/ 6670719 h 7919265"/>
              <a:gd name="connsiteX51" fmla="*/ 5499832 w 5861642"/>
              <a:gd name="connsiteY51" fmla="*/ 6770108 h 7919265"/>
              <a:gd name="connsiteX52" fmla="*/ 5498316 w 5861642"/>
              <a:gd name="connsiteY52" fmla="*/ 6781200 h 7919265"/>
              <a:gd name="connsiteX53" fmla="*/ 5497062 w 5861642"/>
              <a:gd name="connsiteY53" fmla="*/ 6802542 h 7919265"/>
              <a:gd name="connsiteX54" fmla="*/ 5499947 w 5861642"/>
              <a:gd name="connsiteY54" fmla="*/ 6820932 h 7919265"/>
              <a:gd name="connsiteX55" fmla="*/ 5494409 w 5861642"/>
              <a:gd name="connsiteY55" fmla="*/ 6847760 h 7919265"/>
              <a:gd name="connsiteX56" fmla="*/ 5486503 w 5861642"/>
              <a:gd name="connsiteY56" fmla="*/ 6982763 h 7919265"/>
              <a:gd name="connsiteX57" fmla="*/ 5452061 w 5861642"/>
              <a:gd name="connsiteY57" fmla="*/ 7583356 h 7919265"/>
              <a:gd name="connsiteX58" fmla="*/ 5458843 w 5861642"/>
              <a:gd name="connsiteY58" fmla="*/ 7628844 h 7919265"/>
              <a:gd name="connsiteX59" fmla="*/ 5457259 w 5861642"/>
              <a:gd name="connsiteY59" fmla="*/ 7712341 h 7919265"/>
              <a:gd name="connsiteX60" fmla="*/ 5443236 w 5861642"/>
              <a:gd name="connsiteY60" fmla="*/ 7838503 h 7919265"/>
              <a:gd name="connsiteX61" fmla="*/ 5447010 w 5861642"/>
              <a:gd name="connsiteY61" fmla="*/ 7862553 h 7919265"/>
              <a:gd name="connsiteX62" fmla="*/ 5432854 w 5861642"/>
              <a:gd name="connsiteY62" fmla="*/ 7919237 h 7919265"/>
              <a:gd name="connsiteX63" fmla="*/ 397307 w 5861642"/>
              <a:gd name="connsiteY63" fmla="*/ 7606085 h 7919265"/>
              <a:gd name="connsiteX64" fmla="*/ 0 w 5861642"/>
              <a:gd name="connsiteY64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607588 w 5861642"/>
              <a:gd name="connsiteY44" fmla="*/ 4783566 h 7919265"/>
              <a:gd name="connsiteX45" fmla="*/ 5598814 w 5861642"/>
              <a:gd name="connsiteY45" fmla="*/ 5036288 h 7919265"/>
              <a:gd name="connsiteX46" fmla="*/ 5515806 w 5861642"/>
              <a:gd name="connsiteY46" fmla="*/ 6483795 h 7919265"/>
              <a:gd name="connsiteX47" fmla="*/ 5510305 w 5861642"/>
              <a:gd name="connsiteY47" fmla="*/ 6577332 h 7919265"/>
              <a:gd name="connsiteX48" fmla="*/ 5511780 w 5861642"/>
              <a:gd name="connsiteY48" fmla="*/ 6587223 h 7919265"/>
              <a:gd name="connsiteX49" fmla="*/ 5510197 w 5861642"/>
              <a:gd name="connsiteY49" fmla="*/ 6670719 h 7919265"/>
              <a:gd name="connsiteX50" fmla="*/ 5499832 w 5861642"/>
              <a:gd name="connsiteY50" fmla="*/ 6770108 h 7919265"/>
              <a:gd name="connsiteX51" fmla="*/ 5498316 w 5861642"/>
              <a:gd name="connsiteY51" fmla="*/ 6781200 h 7919265"/>
              <a:gd name="connsiteX52" fmla="*/ 5497062 w 5861642"/>
              <a:gd name="connsiteY52" fmla="*/ 6802542 h 7919265"/>
              <a:gd name="connsiteX53" fmla="*/ 5499947 w 5861642"/>
              <a:gd name="connsiteY53" fmla="*/ 6820932 h 7919265"/>
              <a:gd name="connsiteX54" fmla="*/ 5494409 w 5861642"/>
              <a:gd name="connsiteY54" fmla="*/ 6847760 h 7919265"/>
              <a:gd name="connsiteX55" fmla="*/ 5486503 w 5861642"/>
              <a:gd name="connsiteY55" fmla="*/ 6982763 h 7919265"/>
              <a:gd name="connsiteX56" fmla="*/ 5452061 w 5861642"/>
              <a:gd name="connsiteY56" fmla="*/ 7583356 h 7919265"/>
              <a:gd name="connsiteX57" fmla="*/ 5458843 w 5861642"/>
              <a:gd name="connsiteY57" fmla="*/ 7628844 h 7919265"/>
              <a:gd name="connsiteX58" fmla="*/ 5457259 w 5861642"/>
              <a:gd name="connsiteY58" fmla="*/ 7712341 h 7919265"/>
              <a:gd name="connsiteX59" fmla="*/ 5443236 w 5861642"/>
              <a:gd name="connsiteY59" fmla="*/ 7838503 h 7919265"/>
              <a:gd name="connsiteX60" fmla="*/ 5447010 w 5861642"/>
              <a:gd name="connsiteY60" fmla="*/ 7862553 h 7919265"/>
              <a:gd name="connsiteX61" fmla="*/ 5432854 w 5861642"/>
              <a:gd name="connsiteY61" fmla="*/ 7919237 h 7919265"/>
              <a:gd name="connsiteX62" fmla="*/ 397307 w 5861642"/>
              <a:gd name="connsiteY62" fmla="*/ 7606085 h 7919265"/>
              <a:gd name="connsiteX63" fmla="*/ 0 w 5861642"/>
              <a:gd name="connsiteY63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598814 w 5861642"/>
              <a:gd name="connsiteY44" fmla="*/ 5036288 h 7919265"/>
              <a:gd name="connsiteX45" fmla="*/ 5515806 w 5861642"/>
              <a:gd name="connsiteY45" fmla="*/ 6483795 h 7919265"/>
              <a:gd name="connsiteX46" fmla="*/ 5510305 w 5861642"/>
              <a:gd name="connsiteY46" fmla="*/ 6577332 h 7919265"/>
              <a:gd name="connsiteX47" fmla="*/ 5511780 w 5861642"/>
              <a:gd name="connsiteY47" fmla="*/ 6587223 h 7919265"/>
              <a:gd name="connsiteX48" fmla="*/ 5510197 w 5861642"/>
              <a:gd name="connsiteY48" fmla="*/ 6670719 h 7919265"/>
              <a:gd name="connsiteX49" fmla="*/ 5499832 w 5861642"/>
              <a:gd name="connsiteY49" fmla="*/ 6770108 h 7919265"/>
              <a:gd name="connsiteX50" fmla="*/ 5498316 w 5861642"/>
              <a:gd name="connsiteY50" fmla="*/ 6781200 h 7919265"/>
              <a:gd name="connsiteX51" fmla="*/ 5497062 w 5861642"/>
              <a:gd name="connsiteY51" fmla="*/ 6802542 h 7919265"/>
              <a:gd name="connsiteX52" fmla="*/ 5499947 w 5861642"/>
              <a:gd name="connsiteY52" fmla="*/ 6820932 h 7919265"/>
              <a:gd name="connsiteX53" fmla="*/ 5494409 w 5861642"/>
              <a:gd name="connsiteY53" fmla="*/ 6847760 h 7919265"/>
              <a:gd name="connsiteX54" fmla="*/ 5486503 w 5861642"/>
              <a:gd name="connsiteY54" fmla="*/ 6982763 h 7919265"/>
              <a:gd name="connsiteX55" fmla="*/ 5452061 w 5861642"/>
              <a:gd name="connsiteY55" fmla="*/ 7583356 h 7919265"/>
              <a:gd name="connsiteX56" fmla="*/ 5458843 w 5861642"/>
              <a:gd name="connsiteY56" fmla="*/ 7628844 h 7919265"/>
              <a:gd name="connsiteX57" fmla="*/ 5457259 w 5861642"/>
              <a:gd name="connsiteY57" fmla="*/ 7712341 h 7919265"/>
              <a:gd name="connsiteX58" fmla="*/ 5443236 w 5861642"/>
              <a:gd name="connsiteY58" fmla="*/ 7838503 h 7919265"/>
              <a:gd name="connsiteX59" fmla="*/ 5447010 w 5861642"/>
              <a:gd name="connsiteY59" fmla="*/ 7862553 h 7919265"/>
              <a:gd name="connsiteX60" fmla="*/ 5432854 w 5861642"/>
              <a:gd name="connsiteY60" fmla="*/ 7919237 h 7919265"/>
              <a:gd name="connsiteX61" fmla="*/ 397307 w 5861642"/>
              <a:gd name="connsiteY61" fmla="*/ 7606085 h 7919265"/>
              <a:gd name="connsiteX62" fmla="*/ 0 w 5861642"/>
              <a:gd name="connsiteY62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98460 w 5861642"/>
              <a:gd name="connsiteY40" fmla="*/ 3452640 h 7919265"/>
              <a:gd name="connsiteX41" fmla="*/ 5688292 w 5861642"/>
              <a:gd name="connsiteY41" fmla="*/ 3569167 h 7919265"/>
              <a:gd name="connsiteX42" fmla="*/ 5679997 w 5861642"/>
              <a:gd name="connsiteY42" fmla="*/ 3665756 h 7919265"/>
              <a:gd name="connsiteX43" fmla="*/ 5670612 w 5861642"/>
              <a:gd name="connsiteY43" fmla="*/ 3727201 h 7919265"/>
              <a:gd name="connsiteX44" fmla="*/ 5515806 w 5861642"/>
              <a:gd name="connsiteY44" fmla="*/ 6483795 h 7919265"/>
              <a:gd name="connsiteX45" fmla="*/ 5510305 w 5861642"/>
              <a:gd name="connsiteY45" fmla="*/ 6577332 h 7919265"/>
              <a:gd name="connsiteX46" fmla="*/ 5511780 w 5861642"/>
              <a:gd name="connsiteY46" fmla="*/ 6587223 h 7919265"/>
              <a:gd name="connsiteX47" fmla="*/ 5510197 w 5861642"/>
              <a:gd name="connsiteY47" fmla="*/ 6670719 h 7919265"/>
              <a:gd name="connsiteX48" fmla="*/ 5499832 w 5861642"/>
              <a:gd name="connsiteY48" fmla="*/ 6770108 h 7919265"/>
              <a:gd name="connsiteX49" fmla="*/ 5498316 w 5861642"/>
              <a:gd name="connsiteY49" fmla="*/ 6781200 h 7919265"/>
              <a:gd name="connsiteX50" fmla="*/ 5497062 w 5861642"/>
              <a:gd name="connsiteY50" fmla="*/ 6802542 h 7919265"/>
              <a:gd name="connsiteX51" fmla="*/ 5499947 w 5861642"/>
              <a:gd name="connsiteY51" fmla="*/ 6820932 h 7919265"/>
              <a:gd name="connsiteX52" fmla="*/ 5494409 w 5861642"/>
              <a:gd name="connsiteY52" fmla="*/ 6847760 h 7919265"/>
              <a:gd name="connsiteX53" fmla="*/ 5486503 w 5861642"/>
              <a:gd name="connsiteY53" fmla="*/ 6982763 h 7919265"/>
              <a:gd name="connsiteX54" fmla="*/ 5452061 w 5861642"/>
              <a:gd name="connsiteY54" fmla="*/ 7583356 h 7919265"/>
              <a:gd name="connsiteX55" fmla="*/ 5458843 w 5861642"/>
              <a:gd name="connsiteY55" fmla="*/ 7628844 h 7919265"/>
              <a:gd name="connsiteX56" fmla="*/ 5457259 w 5861642"/>
              <a:gd name="connsiteY56" fmla="*/ 7712341 h 7919265"/>
              <a:gd name="connsiteX57" fmla="*/ 5443236 w 5861642"/>
              <a:gd name="connsiteY57" fmla="*/ 7838503 h 7919265"/>
              <a:gd name="connsiteX58" fmla="*/ 5447010 w 5861642"/>
              <a:gd name="connsiteY58" fmla="*/ 7862553 h 7919265"/>
              <a:gd name="connsiteX59" fmla="*/ 5432854 w 5861642"/>
              <a:gd name="connsiteY59" fmla="*/ 7919237 h 7919265"/>
              <a:gd name="connsiteX60" fmla="*/ 397307 w 5861642"/>
              <a:gd name="connsiteY60" fmla="*/ 7606085 h 7919265"/>
              <a:gd name="connsiteX61" fmla="*/ 0 w 5861642"/>
              <a:gd name="connsiteY61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88292 w 5861642"/>
              <a:gd name="connsiteY40" fmla="*/ 3569167 h 7919265"/>
              <a:gd name="connsiteX41" fmla="*/ 5679997 w 5861642"/>
              <a:gd name="connsiteY41" fmla="*/ 3665756 h 7919265"/>
              <a:gd name="connsiteX42" fmla="*/ 5670612 w 5861642"/>
              <a:gd name="connsiteY42" fmla="*/ 3727201 h 7919265"/>
              <a:gd name="connsiteX43" fmla="*/ 5515806 w 5861642"/>
              <a:gd name="connsiteY43" fmla="*/ 6483795 h 7919265"/>
              <a:gd name="connsiteX44" fmla="*/ 5510305 w 5861642"/>
              <a:gd name="connsiteY44" fmla="*/ 6577332 h 7919265"/>
              <a:gd name="connsiteX45" fmla="*/ 5511780 w 5861642"/>
              <a:gd name="connsiteY45" fmla="*/ 6587223 h 7919265"/>
              <a:gd name="connsiteX46" fmla="*/ 5510197 w 5861642"/>
              <a:gd name="connsiteY46" fmla="*/ 6670719 h 7919265"/>
              <a:gd name="connsiteX47" fmla="*/ 5499832 w 5861642"/>
              <a:gd name="connsiteY47" fmla="*/ 6770108 h 7919265"/>
              <a:gd name="connsiteX48" fmla="*/ 5498316 w 5861642"/>
              <a:gd name="connsiteY48" fmla="*/ 6781200 h 7919265"/>
              <a:gd name="connsiteX49" fmla="*/ 5497062 w 5861642"/>
              <a:gd name="connsiteY49" fmla="*/ 6802542 h 7919265"/>
              <a:gd name="connsiteX50" fmla="*/ 5499947 w 5861642"/>
              <a:gd name="connsiteY50" fmla="*/ 6820932 h 7919265"/>
              <a:gd name="connsiteX51" fmla="*/ 5494409 w 5861642"/>
              <a:gd name="connsiteY51" fmla="*/ 6847760 h 7919265"/>
              <a:gd name="connsiteX52" fmla="*/ 5486503 w 5861642"/>
              <a:gd name="connsiteY52" fmla="*/ 6982763 h 7919265"/>
              <a:gd name="connsiteX53" fmla="*/ 5452061 w 5861642"/>
              <a:gd name="connsiteY53" fmla="*/ 7583356 h 7919265"/>
              <a:gd name="connsiteX54" fmla="*/ 5458843 w 5861642"/>
              <a:gd name="connsiteY54" fmla="*/ 7628844 h 7919265"/>
              <a:gd name="connsiteX55" fmla="*/ 5457259 w 5861642"/>
              <a:gd name="connsiteY55" fmla="*/ 7712341 h 7919265"/>
              <a:gd name="connsiteX56" fmla="*/ 5443236 w 5861642"/>
              <a:gd name="connsiteY56" fmla="*/ 7838503 h 7919265"/>
              <a:gd name="connsiteX57" fmla="*/ 5447010 w 5861642"/>
              <a:gd name="connsiteY57" fmla="*/ 7862553 h 7919265"/>
              <a:gd name="connsiteX58" fmla="*/ 5432854 w 5861642"/>
              <a:gd name="connsiteY58" fmla="*/ 7919237 h 7919265"/>
              <a:gd name="connsiteX59" fmla="*/ 397307 w 5861642"/>
              <a:gd name="connsiteY59" fmla="*/ 7606085 h 7919265"/>
              <a:gd name="connsiteX60" fmla="*/ 0 w 5861642"/>
              <a:gd name="connsiteY60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79997 w 5861642"/>
              <a:gd name="connsiteY40" fmla="*/ 3665756 h 7919265"/>
              <a:gd name="connsiteX41" fmla="*/ 5670612 w 5861642"/>
              <a:gd name="connsiteY41" fmla="*/ 3727201 h 7919265"/>
              <a:gd name="connsiteX42" fmla="*/ 5515806 w 5861642"/>
              <a:gd name="connsiteY42" fmla="*/ 6483795 h 7919265"/>
              <a:gd name="connsiteX43" fmla="*/ 5510305 w 5861642"/>
              <a:gd name="connsiteY43" fmla="*/ 6577332 h 7919265"/>
              <a:gd name="connsiteX44" fmla="*/ 5511780 w 5861642"/>
              <a:gd name="connsiteY44" fmla="*/ 6587223 h 7919265"/>
              <a:gd name="connsiteX45" fmla="*/ 5510197 w 5861642"/>
              <a:gd name="connsiteY45" fmla="*/ 6670719 h 7919265"/>
              <a:gd name="connsiteX46" fmla="*/ 5499832 w 5861642"/>
              <a:gd name="connsiteY46" fmla="*/ 6770108 h 7919265"/>
              <a:gd name="connsiteX47" fmla="*/ 5498316 w 5861642"/>
              <a:gd name="connsiteY47" fmla="*/ 6781200 h 7919265"/>
              <a:gd name="connsiteX48" fmla="*/ 5497062 w 5861642"/>
              <a:gd name="connsiteY48" fmla="*/ 6802542 h 7919265"/>
              <a:gd name="connsiteX49" fmla="*/ 5499947 w 5861642"/>
              <a:gd name="connsiteY49" fmla="*/ 6820932 h 7919265"/>
              <a:gd name="connsiteX50" fmla="*/ 5494409 w 5861642"/>
              <a:gd name="connsiteY50" fmla="*/ 6847760 h 7919265"/>
              <a:gd name="connsiteX51" fmla="*/ 5486503 w 5861642"/>
              <a:gd name="connsiteY51" fmla="*/ 6982763 h 7919265"/>
              <a:gd name="connsiteX52" fmla="*/ 5452061 w 5861642"/>
              <a:gd name="connsiteY52" fmla="*/ 7583356 h 7919265"/>
              <a:gd name="connsiteX53" fmla="*/ 5458843 w 5861642"/>
              <a:gd name="connsiteY53" fmla="*/ 7628844 h 7919265"/>
              <a:gd name="connsiteX54" fmla="*/ 5457259 w 5861642"/>
              <a:gd name="connsiteY54" fmla="*/ 7712341 h 7919265"/>
              <a:gd name="connsiteX55" fmla="*/ 5443236 w 5861642"/>
              <a:gd name="connsiteY55" fmla="*/ 7838503 h 7919265"/>
              <a:gd name="connsiteX56" fmla="*/ 5447010 w 5861642"/>
              <a:gd name="connsiteY56" fmla="*/ 7862553 h 7919265"/>
              <a:gd name="connsiteX57" fmla="*/ 5432854 w 5861642"/>
              <a:gd name="connsiteY57" fmla="*/ 7919237 h 7919265"/>
              <a:gd name="connsiteX58" fmla="*/ 397307 w 5861642"/>
              <a:gd name="connsiteY58" fmla="*/ 7606085 h 7919265"/>
              <a:gd name="connsiteX59" fmla="*/ 0 w 5861642"/>
              <a:gd name="connsiteY59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670612 w 5861642"/>
              <a:gd name="connsiteY40" fmla="*/ 3727201 h 7919265"/>
              <a:gd name="connsiteX41" fmla="*/ 5515806 w 5861642"/>
              <a:gd name="connsiteY41" fmla="*/ 6483795 h 7919265"/>
              <a:gd name="connsiteX42" fmla="*/ 5510305 w 5861642"/>
              <a:gd name="connsiteY42" fmla="*/ 6577332 h 7919265"/>
              <a:gd name="connsiteX43" fmla="*/ 5511780 w 5861642"/>
              <a:gd name="connsiteY43" fmla="*/ 6587223 h 7919265"/>
              <a:gd name="connsiteX44" fmla="*/ 5510197 w 5861642"/>
              <a:gd name="connsiteY44" fmla="*/ 6670719 h 7919265"/>
              <a:gd name="connsiteX45" fmla="*/ 5499832 w 5861642"/>
              <a:gd name="connsiteY45" fmla="*/ 6770108 h 7919265"/>
              <a:gd name="connsiteX46" fmla="*/ 5498316 w 5861642"/>
              <a:gd name="connsiteY46" fmla="*/ 6781200 h 7919265"/>
              <a:gd name="connsiteX47" fmla="*/ 5497062 w 5861642"/>
              <a:gd name="connsiteY47" fmla="*/ 6802542 h 7919265"/>
              <a:gd name="connsiteX48" fmla="*/ 5499947 w 5861642"/>
              <a:gd name="connsiteY48" fmla="*/ 6820932 h 7919265"/>
              <a:gd name="connsiteX49" fmla="*/ 5494409 w 5861642"/>
              <a:gd name="connsiteY49" fmla="*/ 6847760 h 7919265"/>
              <a:gd name="connsiteX50" fmla="*/ 5486503 w 5861642"/>
              <a:gd name="connsiteY50" fmla="*/ 6982763 h 7919265"/>
              <a:gd name="connsiteX51" fmla="*/ 5452061 w 5861642"/>
              <a:gd name="connsiteY51" fmla="*/ 7583356 h 7919265"/>
              <a:gd name="connsiteX52" fmla="*/ 5458843 w 5861642"/>
              <a:gd name="connsiteY52" fmla="*/ 7628844 h 7919265"/>
              <a:gd name="connsiteX53" fmla="*/ 5457259 w 5861642"/>
              <a:gd name="connsiteY53" fmla="*/ 7712341 h 7919265"/>
              <a:gd name="connsiteX54" fmla="*/ 5443236 w 5861642"/>
              <a:gd name="connsiteY54" fmla="*/ 7838503 h 7919265"/>
              <a:gd name="connsiteX55" fmla="*/ 5447010 w 5861642"/>
              <a:gd name="connsiteY55" fmla="*/ 7862553 h 7919265"/>
              <a:gd name="connsiteX56" fmla="*/ 5432854 w 5861642"/>
              <a:gd name="connsiteY56" fmla="*/ 7919237 h 7919265"/>
              <a:gd name="connsiteX57" fmla="*/ 397307 w 5861642"/>
              <a:gd name="connsiteY57" fmla="*/ 7606085 h 7919265"/>
              <a:gd name="connsiteX58" fmla="*/ 0 w 5861642"/>
              <a:gd name="connsiteY58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689148 w 5861642"/>
              <a:gd name="connsiteY39" fmla="*/ 3349428 h 7919265"/>
              <a:gd name="connsiteX40" fmla="*/ 5515806 w 5861642"/>
              <a:gd name="connsiteY40" fmla="*/ 6483795 h 7919265"/>
              <a:gd name="connsiteX41" fmla="*/ 5510305 w 5861642"/>
              <a:gd name="connsiteY41" fmla="*/ 6577332 h 7919265"/>
              <a:gd name="connsiteX42" fmla="*/ 5511780 w 5861642"/>
              <a:gd name="connsiteY42" fmla="*/ 6587223 h 7919265"/>
              <a:gd name="connsiteX43" fmla="*/ 5510197 w 5861642"/>
              <a:gd name="connsiteY43" fmla="*/ 6670719 h 7919265"/>
              <a:gd name="connsiteX44" fmla="*/ 5499832 w 5861642"/>
              <a:gd name="connsiteY44" fmla="*/ 6770108 h 7919265"/>
              <a:gd name="connsiteX45" fmla="*/ 5498316 w 5861642"/>
              <a:gd name="connsiteY45" fmla="*/ 6781200 h 7919265"/>
              <a:gd name="connsiteX46" fmla="*/ 5497062 w 5861642"/>
              <a:gd name="connsiteY46" fmla="*/ 6802542 h 7919265"/>
              <a:gd name="connsiteX47" fmla="*/ 5499947 w 5861642"/>
              <a:gd name="connsiteY47" fmla="*/ 6820932 h 7919265"/>
              <a:gd name="connsiteX48" fmla="*/ 5494409 w 5861642"/>
              <a:gd name="connsiteY48" fmla="*/ 6847760 h 7919265"/>
              <a:gd name="connsiteX49" fmla="*/ 5486503 w 5861642"/>
              <a:gd name="connsiteY49" fmla="*/ 6982763 h 7919265"/>
              <a:gd name="connsiteX50" fmla="*/ 5452061 w 5861642"/>
              <a:gd name="connsiteY50" fmla="*/ 7583356 h 7919265"/>
              <a:gd name="connsiteX51" fmla="*/ 5458843 w 5861642"/>
              <a:gd name="connsiteY51" fmla="*/ 7628844 h 7919265"/>
              <a:gd name="connsiteX52" fmla="*/ 5457259 w 5861642"/>
              <a:gd name="connsiteY52" fmla="*/ 7712341 h 7919265"/>
              <a:gd name="connsiteX53" fmla="*/ 5443236 w 5861642"/>
              <a:gd name="connsiteY53" fmla="*/ 7838503 h 7919265"/>
              <a:gd name="connsiteX54" fmla="*/ 5447010 w 5861642"/>
              <a:gd name="connsiteY54" fmla="*/ 7862553 h 7919265"/>
              <a:gd name="connsiteX55" fmla="*/ 5432854 w 5861642"/>
              <a:gd name="connsiteY55" fmla="*/ 7919237 h 7919265"/>
              <a:gd name="connsiteX56" fmla="*/ 397307 w 5861642"/>
              <a:gd name="connsiteY56" fmla="*/ 7606085 h 7919265"/>
              <a:gd name="connsiteX57" fmla="*/ 0 w 5861642"/>
              <a:gd name="connsiteY57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701519 w 5861642"/>
              <a:gd name="connsiteY38" fmla="*/ 3191820 h 7919265"/>
              <a:gd name="connsiteX39" fmla="*/ 5515806 w 5861642"/>
              <a:gd name="connsiteY39" fmla="*/ 6483795 h 7919265"/>
              <a:gd name="connsiteX40" fmla="*/ 5510305 w 5861642"/>
              <a:gd name="connsiteY40" fmla="*/ 6577332 h 7919265"/>
              <a:gd name="connsiteX41" fmla="*/ 5511780 w 5861642"/>
              <a:gd name="connsiteY41" fmla="*/ 6587223 h 7919265"/>
              <a:gd name="connsiteX42" fmla="*/ 5510197 w 5861642"/>
              <a:gd name="connsiteY42" fmla="*/ 6670719 h 7919265"/>
              <a:gd name="connsiteX43" fmla="*/ 5499832 w 5861642"/>
              <a:gd name="connsiteY43" fmla="*/ 6770108 h 7919265"/>
              <a:gd name="connsiteX44" fmla="*/ 5498316 w 5861642"/>
              <a:gd name="connsiteY44" fmla="*/ 6781200 h 7919265"/>
              <a:gd name="connsiteX45" fmla="*/ 5497062 w 5861642"/>
              <a:gd name="connsiteY45" fmla="*/ 6802542 h 7919265"/>
              <a:gd name="connsiteX46" fmla="*/ 5499947 w 5861642"/>
              <a:gd name="connsiteY46" fmla="*/ 6820932 h 7919265"/>
              <a:gd name="connsiteX47" fmla="*/ 5494409 w 5861642"/>
              <a:gd name="connsiteY47" fmla="*/ 6847760 h 7919265"/>
              <a:gd name="connsiteX48" fmla="*/ 5486503 w 5861642"/>
              <a:gd name="connsiteY48" fmla="*/ 6982763 h 7919265"/>
              <a:gd name="connsiteX49" fmla="*/ 5452061 w 5861642"/>
              <a:gd name="connsiteY49" fmla="*/ 7583356 h 7919265"/>
              <a:gd name="connsiteX50" fmla="*/ 5458843 w 5861642"/>
              <a:gd name="connsiteY50" fmla="*/ 7628844 h 7919265"/>
              <a:gd name="connsiteX51" fmla="*/ 5457259 w 5861642"/>
              <a:gd name="connsiteY51" fmla="*/ 7712341 h 7919265"/>
              <a:gd name="connsiteX52" fmla="*/ 5443236 w 5861642"/>
              <a:gd name="connsiteY52" fmla="*/ 7838503 h 7919265"/>
              <a:gd name="connsiteX53" fmla="*/ 5447010 w 5861642"/>
              <a:gd name="connsiteY53" fmla="*/ 7862553 h 7919265"/>
              <a:gd name="connsiteX54" fmla="*/ 5432854 w 5861642"/>
              <a:gd name="connsiteY54" fmla="*/ 7919237 h 7919265"/>
              <a:gd name="connsiteX55" fmla="*/ 397307 w 5861642"/>
              <a:gd name="connsiteY55" fmla="*/ 7606085 h 7919265"/>
              <a:gd name="connsiteX56" fmla="*/ 0 w 5861642"/>
              <a:gd name="connsiteY56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18561 w 5861642"/>
              <a:gd name="connsiteY36" fmla="*/ 3056469 h 7919265"/>
              <a:gd name="connsiteX37" fmla="*/ 5704157 w 5861642"/>
              <a:gd name="connsiteY37" fmla="*/ 3191664 h 7919265"/>
              <a:gd name="connsiteX38" fmla="*/ 5515806 w 5861642"/>
              <a:gd name="connsiteY38" fmla="*/ 6483795 h 7919265"/>
              <a:gd name="connsiteX39" fmla="*/ 5510305 w 5861642"/>
              <a:gd name="connsiteY39" fmla="*/ 6577332 h 7919265"/>
              <a:gd name="connsiteX40" fmla="*/ 5511780 w 5861642"/>
              <a:gd name="connsiteY40" fmla="*/ 6587223 h 7919265"/>
              <a:gd name="connsiteX41" fmla="*/ 5510197 w 5861642"/>
              <a:gd name="connsiteY41" fmla="*/ 6670719 h 7919265"/>
              <a:gd name="connsiteX42" fmla="*/ 5499832 w 5861642"/>
              <a:gd name="connsiteY42" fmla="*/ 6770108 h 7919265"/>
              <a:gd name="connsiteX43" fmla="*/ 5498316 w 5861642"/>
              <a:gd name="connsiteY43" fmla="*/ 6781200 h 7919265"/>
              <a:gd name="connsiteX44" fmla="*/ 5497062 w 5861642"/>
              <a:gd name="connsiteY44" fmla="*/ 6802542 h 7919265"/>
              <a:gd name="connsiteX45" fmla="*/ 5499947 w 5861642"/>
              <a:gd name="connsiteY45" fmla="*/ 6820932 h 7919265"/>
              <a:gd name="connsiteX46" fmla="*/ 5494409 w 5861642"/>
              <a:gd name="connsiteY46" fmla="*/ 6847760 h 7919265"/>
              <a:gd name="connsiteX47" fmla="*/ 5486503 w 5861642"/>
              <a:gd name="connsiteY47" fmla="*/ 6982763 h 7919265"/>
              <a:gd name="connsiteX48" fmla="*/ 5452061 w 5861642"/>
              <a:gd name="connsiteY48" fmla="*/ 7583356 h 7919265"/>
              <a:gd name="connsiteX49" fmla="*/ 5458843 w 5861642"/>
              <a:gd name="connsiteY49" fmla="*/ 7628844 h 7919265"/>
              <a:gd name="connsiteX50" fmla="*/ 5457259 w 5861642"/>
              <a:gd name="connsiteY50" fmla="*/ 7712341 h 7919265"/>
              <a:gd name="connsiteX51" fmla="*/ 5443236 w 5861642"/>
              <a:gd name="connsiteY51" fmla="*/ 7838503 h 7919265"/>
              <a:gd name="connsiteX52" fmla="*/ 5447010 w 5861642"/>
              <a:gd name="connsiteY52" fmla="*/ 7862553 h 7919265"/>
              <a:gd name="connsiteX53" fmla="*/ 5432854 w 5861642"/>
              <a:gd name="connsiteY53" fmla="*/ 7919237 h 7919265"/>
              <a:gd name="connsiteX54" fmla="*/ 397307 w 5861642"/>
              <a:gd name="connsiteY54" fmla="*/ 7606085 h 7919265"/>
              <a:gd name="connsiteX55" fmla="*/ 0 w 5861642"/>
              <a:gd name="connsiteY55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704157 w 5861642"/>
              <a:gd name="connsiteY36" fmla="*/ 3191664 h 7919265"/>
              <a:gd name="connsiteX37" fmla="*/ 5515806 w 5861642"/>
              <a:gd name="connsiteY37" fmla="*/ 6483795 h 7919265"/>
              <a:gd name="connsiteX38" fmla="*/ 5510305 w 5861642"/>
              <a:gd name="connsiteY38" fmla="*/ 6577332 h 7919265"/>
              <a:gd name="connsiteX39" fmla="*/ 5511780 w 5861642"/>
              <a:gd name="connsiteY39" fmla="*/ 6587223 h 7919265"/>
              <a:gd name="connsiteX40" fmla="*/ 5510197 w 5861642"/>
              <a:gd name="connsiteY40" fmla="*/ 6670719 h 7919265"/>
              <a:gd name="connsiteX41" fmla="*/ 5499832 w 5861642"/>
              <a:gd name="connsiteY41" fmla="*/ 6770108 h 7919265"/>
              <a:gd name="connsiteX42" fmla="*/ 5498316 w 5861642"/>
              <a:gd name="connsiteY42" fmla="*/ 6781200 h 7919265"/>
              <a:gd name="connsiteX43" fmla="*/ 5497062 w 5861642"/>
              <a:gd name="connsiteY43" fmla="*/ 6802542 h 7919265"/>
              <a:gd name="connsiteX44" fmla="*/ 5499947 w 5861642"/>
              <a:gd name="connsiteY44" fmla="*/ 6820932 h 7919265"/>
              <a:gd name="connsiteX45" fmla="*/ 5494409 w 5861642"/>
              <a:gd name="connsiteY45" fmla="*/ 6847760 h 7919265"/>
              <a:gd name="connsiteX46" fmla="*/ 5486503 w 5861642"/>
              <a:gd name="connsiteY46" fmla="*/ 6982763 h 7919265"/>
              <a:gd name="connsiteX47" fmla="*/ 5452061 w 5861642"/>
              <a:gd name="connsiteY47" fmla="*/ 7583356 h 7919265"/>
              <a:gd name="connsiteX48" fmla="*/ 5458843 w 5861642"/>
              <a:gd name="connsiteY48" fmla="*/ 7628844 h 7919265"/>
              <a:gd name="connsiteX49" fmla="*/ 5457259 w 5861642"/>
              <a:gd name="connsiteY49" fmla="*/ 7712341 h 7919265"/>
              <a:gd name="connsiteX50" fmla="*/ 5443236 w 5861642"/>
              <a:gd name="connsiteY50" fmla="*/ 7838503 h 7919265"/>
              <a:gd name="connsiteX51" fmla="*/ 5447010 w 5861642"/>
              <a:gd name="connsiteY51" fmla="*/ 7862553 h 7919265"/>
              <a:gd name="connsiteX52" fmla="*/ 5432854 w 5861642"/>
              <a:gd name="connsiteY52" fmla="*/ 7919237 h 7919265"/>
              <a:gd name="connsiteX53" fmla="*/ 397307 w 5861642"/>
              <a:gd name="connsiteY53" fmla="*/ 7606085 h 7919265"/>
              <a:gd name="connsiteX54" fmla="*/ 0 w 5861642"/>
              <a:gd name="connsiteY54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515806 w 5861642"/>
              <a:gd name="connsiteY36" fmla="*/ 6483795 h 7919265"/>
              <a:gd name="connsiteX37" fmla="*/ 5510305 w 5861642"/>
              <a:gd name="connsiteY37" fmla="*/ 6577332 h 7919265"/>
              <a:gd name="connsiteX38" fmla="*/ 5511780 w 5861642"/>
              <a:gd name="connsiteY38" fmla="*/ 6587223 h 7919265"/>
              <a:gd name="connsiteX39" fmla="*/ 5510197 w 5861642"/>
              <a:gd name="connsiteY39" fmla="*/ 6670719 h 7919265"/>
              <a:gd name="connsiteX40" fmla="*/ 5499832 w 5861642"/>
              <a:gd name="connsiteY40" fmla="*/ 6770108 h 7919265"/>
              <a:gd name="connsiteX41" fmla="*/ 5498316 w 5861642"/>
              <a:gd name="connsiteY41" fmla="*/ 6781200 h 7919265"/>
              <a:gd name="connsiteX42" fmla="*/ 5497062 w 5861642"/>
              <a:gd name="connsiteY42" fmla="*/ 6802542 h 7919265"/>
              <a:gd name="connsiteX43" fmla="*/ 5499947 w 5861642"/>
              <a:gd name="connsiteY43" fmla="*/ 6820932 h 7919265"/>
              <a:gd name="connsiteX44" fmla="*/ 5494409 w 5861642"/>
              <a:gd name="connsiteY44" fmla="*/ 6847760 h 7919265"/>
              <a:gd name="connsiteX45" fmla="*/ 5486503 w 5861642"/>
              <a:gd name="connsiteY45" fmla="*/ 6982763 h 7919265"/>
              <a:gd name="connsiteX46" fmla="*/ 5452061 w 5861642"/>
              <a:gd name="connsiteY46" fmla="*/ 7583356 h 7919265"/>
              <a:gd name="connsiteX47" fmla="*/ 5458843 w 5861642"/>
              <a:gd name="connsiteY47" fmla="*/ 7628844 h 7919265"/>
              <a:gd name="connsiteX48" fmla="*/ 5457259 w 5861642"/>
              <a:gd name="connsiteY48" fmla="*/ 7712341 h 7919265"/>
              <a:gd name="connsiteX49" fmla="*/ 5443236 w 5861642"/>
              <a:gd name="connsiteY49" fmla="*/ 7838503 h 7919265"/>
              <a:gd name="connsiteX50" fmla="*/ 5447010 w 5861642"/>
              <a:gd name="connsiteY50" fmla="*/ 7862553 h 7919265"/>
              <a:gd name="connsiteX51" fmla="*/ 5432854 w 5861642"/>
              <a:gd name="connsiteY51" fmla="*/ 7919237 h 7919265"/>
              <a:gd name="connsiteX52" fmla="*/ 397307 w 5861642"/>
              <a:gd name="connsiteY52" fmla="*/ 7606085 h 7919265"/>
              <a:gd name="connsiteX53" fmla="*/ 0 w 5861642"/>
              <a:gd name="connsiteY53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510305 w 5861642"/>
              <a:gd name="connsiteY36" fmla="*/ 6577332 h 7919265"/>
              <a:gd name="connsiteX37" fmla="*/ 5511780 w 5861642"/>
              <a:gd name="connsiteY37" fmla="*/ 6587223 h 7919265"/>
              <a:gd name="connsiteX38" fmla="*/ 5510197 w 5861642"/>
              <a:gd name="connsiteY38" fmla="*/ 6670719 h 7919265"/>
              <a:gd name="connsiteX39" fmla="*/ 5499832 w 5861642"/>
              <a:gd name="connsiteY39" fmla="*/ 6770108 h 7919265"/>
              <a:gd name="connsiteX40" fmla="*/ 5498316 w 5861642"/>
              <a:gd name="connsiteY40" fmla="*/ 6781200 h 7919265"/>
              <a:gd name="connsiteX41" fmla="*/ 5497062 w 5861642"/>
              <a:gd name="connsiteY41" fmla="*/ 6802542 h 7919265"/>
              <a:gd name="connsiteX42" fmla="*/ 5499947 w 5861642"/>
              <a:gd name="connsiteY42" fmla="*/ 6820932 h 7919265"/>
              <a:gd name="connsiteX43" fmla="*/ 5494409 w 5861642"/>
              <a:gd name="connsiteY43" fmla="*/ 6847760 h 7919265"/>
              <a:gd name="connsiteX44" fmla="*/ 5486503 w 5861642"/>
              <a:gd name="connsiteY44" fmla="*/ 6982763 h 7919265"/>
              <a:gd name="connsiteX45" fmla="*/ 5452061 w 5861642"/>
              <a:gd name="connsiteY45" fmla="*/ 7583356 h 7919265"/>
              <a:gd name="connsiteX46" fmla="*/ 5458843 w 5861642"/>
              <a:gd name="connsiteY46" fmla="*/ 7628844 h 7919265"/>
              <a:gd name="connsiteX47" fmla="*/ 5457259 w 5861642"/>
              <a:gd name="connsiteY47" fmla="*/ 7712341 h 7919265"/>
              <a:gd name="connsiteX48" fmla="*/ 5443236 w 5861642"/>
              <a:gd name="connsiteY48" fmla="*/ 7838503 h 7919265"/>
              <a:gd name="connsiteX49" fmla="*/ 5447010 w 5861642"/>
              <a:gd name="connsiteY49" fmla="*/ 7862553 h 7919265"/>
              <a:gd name="connsiteX50" fmla="*/ 5432854 w 5861642"/>
              <a:gd name="connsiteY50" fmla="*/ 7919237 h 7919265"/>
              <a:gd name="connsiteX51" fmla="*/ 397307 w 5861642"/>
              <a:gd name="connsiteY51" fmla="*/ 7606085 h 7919265"/>
              <a:gd name="connsiteX52" fmla="*/ 0 w 5861642"/>
              <a:gd name="connsiteY52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510305 w 5861642"/>
              <a:gd name="connsiteY36" fmla="*/ 6577332 h 7919265"/>
              <a:gd name="connsiteX37" fmla="*/ 5510197 w 5861642"/>
              <a:gd name="connsiteY37" fmla="*/ 6670719 h 7919265"/>
              <a:gd name="connsiteX38" fmla="*/ 5499832 w 5861642"/>
              <a:gd name="connsiteY38" fmla="*/ 6770108 h 7919265"/>
              <a:gd name="connsiteX39" fmla="*/ 5498316 w 5861642"/>
              <a:gd name="connsiteY39" fmla="*/ 6781200 h 7919265"/>
              <a:gd name="connsiteX40" fmla="*/ 5497062 w 5861642"/>
              <a:gd name="connsiteY40" fmla="*/ 6802542 h 7919265"/>
              <a:gd name="connsiteX41" fmla="*/ 5499947 w 5861642"/>
              <a:gd name="connsiteY41" fmla="*/ 6820932 h 7919265"/>
              <a:gd name="connsiteX42" fmla="*/ 5494409 w 5861642"/>
              <a:gd name="connsiteY42" fmla="*/ 6847760 h 7919265"/>
              <a:gd name="connsiteX43" fmla="*/ 5486503 w 5861642"/>
              <a:gd name="connsiteY43" fmla="*/ 6982763 h 7919265"/>
              <a:gd name="connsiteX44" fmla="*/ 5452061 w 5861642"/>
              <a:gd name="connsiteY44" fmla="*/ 7583356 h 7919265"/>
              <a:gd name="connsiteX45" fmla="*/ 5458843 w 5861642"/>
              <a:gd name="connsiteY45" fmla="*/ 7628844 h 7919265"/>
              <a:gd name="connsiteX46" fmla="*/ 5457259 w 5861642"/>
              <a:gd name="connsiteY46" fmla="*/ 7712341 h 7919265"/>
              <a:gd name="connsiteX47" fmla="*/ 5443236 w 5861642"/>
              <a:gd name="connsiteY47" fmla="*/ 7838503 h 7919265"/>
              <a:gd name="connsiteX48" fmla="*/ 5447010 w 5861642"/>
              <a:gd name="connsiteY48" fmla="*/ 7862553 h 7919265"/>
              <a:gd name="connsiteX49" fmla="*/ 5432854 w 5861642"/>
              <a:gd name="connsiteY49" fmla="*/ 7919237 h 7919265"/>
              <a:gd name="connsiteX50" fmla="*/ 397307 w 5861642"/>
              <a:gd name="connsiteY50" fmla="*/ 7606085 h 7919265"/>
              <a:gd name="connsiteX51" fmla="*/ 0 w 5861642"/>
              <a:gd name="connsiteY51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737032 w 5861642"/>
              <a:gd name="connsiteY35" fmla="*/ 2967149 h 7919265"/>
              <a:gd name="connsiteX36" fmla="*/ 5510197 w 5861642"/>
              <a:gd name="connsiteY36" fmla="*/ 6670719 h 7919265"/>
              <a:gd name="connsiteX37" fmla="*/ 5499832 w 5861642"/>
              <a:gd name="connsiteY37" fmla="*/ 6770108 h 7919265"/>
              <a:gd name="connsiteX38" fmla="*/ 5498316 w 5861642"/>
              <a:gd name="connsiteY38" fmla="*/ 6781200 h 7919265"/>
              <a:gd name="connsiteX39" fmla="*/ 5497062 w 5861642"/>
              <a:gd name="connsiteY39" fmla="*/ 6802542 h 7919265"/>
              <a:gd name="connsiteX40" fmla="*/ 5499947 w 5861642"/>
              <a:gd name="connsiteY40" fmla="*/ 6820932 h 7919265"/>
              <a:gd name="connsiteX41" fmla="*/ 5494409 w 5861642"/>
              <a:gd name="connsiteY41" fmla="*/ 6847760 h 7919265"/>
              <a:gd name="connsiteX42" fmla="*/ 5486503 w 5861642"/>
              <a:gd name="connsiteY42" fmla="*/ 6982763 h 7919265"/>
              <a:gd name="connsiteX43" fmla="*/ 5452061 w 5861642"/>
              <a:gd name="connsiteY43" fmla="*/ 7583356 h 7919265"/>
              <a:gd name="connsiteX44" fmla="*/ 5458843 w 5861642"/>
              <a:gd name="connsiteY44" fmla="*/ 7628844 h 7919265"/>
              <a:gd name="connsiteX45" fmla="*/ 5457259 w 5861642"/>
              <a:gd name="connsiteY45" fmla="*/ 7712341 h 7919265"/>
              <a:gd name="connsiteX46" fmla="*/ 5443236 w 5861642"/>
              <a:gd name="connsiteY46" fmla="*/ 7838503 h 7919265"/>
              <a:gd name="connsiteX47" fmla="*/ 5447010 w 5861642"/>
              <a:gd name="connsiteY47" fmla="*/ 7862553 h 7919265"/>
              <a:gd name="connsiteX48" fmla="*/ 5432854 w 5861642"/>
              <a:gd name="connsiteY48" fmla="*/ 7919237 h 7919265"/>
              <a:gd name="connsiteX49" fmla="*/ 397307 w 5861642"/>
              <a:gd name="connsiteY49" fmla="*/ 7606085 h 7919265"/>
              <a:gd name="connsiteX50" fmla="*/ 0 w 5861642"/>
              <a:gd name="connsiteY50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743281 w 5861642"/>
              <a:gd name="connsiteY34" fmla="*/ 2953568 h 7919265"/>
              <a:gd name="connsiteX35" fmla="*/ 5510197 w 5861642"/>
              <a:gd name="connsiteY35" fmla="*/ 6670719 h 7919265"/>
              <a:gd name="connsiteX36" fmla="*/ 5499832 w 5861642"/>
              <a:gd name="connsiteY36" fmla="*/ 6770108 h 7919265"/>
              <a:gd name="connsiteX37" fmla="*/ 5498316 w 5861642"/>
              <a:gd name="connsiteY37" fmla="*/ 6781200 h 7919265"/>
              <a:gd name="connsiteX38" fmla="*/ 5497062 w 5861642"/>
              <a:gd name="connsiteY38" fmla="*/ 6802542 h 7919265"/>
              <a:gd name="connsiteX39" fmla="*/ 5499947 w 5861642"/>
              <a:gd name="connsiteY39" fmla="*/ 6820932 h 7919265"/>
              <a:gd name="connsiteX40" fmla="*/ 5494409 w 5861642"/>
              <a:gd name="connsiteY40" fmla="*/ 6847760 h 7919265"/>
              <a:gd name="connsiteX41" fmla="*/ 5486503 w 5861642"/>
              <a:gd name="connsiteY41" fmla="*/ 6982763 h 7919265"/>
              <a:gd name="connsiteX42" fmla="*/ 5452061 w 5861642"/>
              <a:gd name="connsiteY42" fmla="*/ 7583356 h 7919265"/>
              <a:gd name="connsiteX43" fmla="*/ 5458843 w 5861642"/>
              <a:gd name="connsiteY43" fmla="*/ 7628844 h 7919265"/>
              <a:gd name="connsiteX44" fmla="*/ 5457259 w 5861642"/>
              <a:gd name="connsiteY44" fmla="*/ 7712341 h 7919265"/>
              <a:gd name="connsiteX45" fmla="*/ 5443236 w 5861642"/>
              <a:gd name="connsiteY45" fmla="*/ 7838503 h 7919265"/>
              <a:gd name="connsiteX46" fmla="*/ 5447010 w 5861642"/>
              <a:gd name="connsiteY46" fmla="*/ 7862553 h 7919265"/>
              <a:gd name="connsiteX47" fmla="*/ 5432854 w 5861642"/>
              <a:gd name="connsiteY47" fmla="*/ 7919237 h 7919265"/>
              <a:gd name="connsiteX48" fmla="*/ 397307 w 5861642"/>
              <a:gd name="connsiteY48" fmla="*/ 7606085 h 7919265"/>
              <a:gd name="connsiteX49" fmla="*/ 0 w 5861642"/>
              <a:gd name="connsiteY49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742249 w 5861642"/>
              <a:gd name="connsiteY33" fmla="*/ 2859981 h 7919265"/>
              <a:gd name="connsiteX34" fmla="*/ 5510197 w 5861642"/>
              <a:gd name="connsiteY34" fmla="*/ 6670719 h 7919265"/>
              <a:gd name="connsiteX35" fmla="*/ 5499832 w 5861642"/>
              <a:gd name="connsiteY35" fmla="*/ 6770108 h 7919265"/>
              <a:gd name="connsiteX36" fmla="*/ 5498316 w 5861642"/>
              <a:gd name="connsiteY36" fmla="*/ 6781200 h 7919265"/>
              <a:gd name="connsiteX37" fmla="*/ 5497062 w 5861642"/>
              <a:gd name="connsiteY37" fmla="*/ 6802542 h 7919265"/>
              <a:gd name="connsiteX38" fmla="*/ 5499947 w 5861642"/>
              <a:gd name="connsiteY38" fmla="*/ 6820932 h 7919265"/>
              <a:gd name="connsiteX39" fmla="*/ 5494409 w 5861642"/>
              <a:gd name="connsiteY39" fmla="*/ 6847760 h 7919265"/>
              <a:gd name="connsiteX40" fmla="*/ 5486503 w 5861642"/>
              <a:gd name="connsiteY40" fmla="*/ 6982763 h 7919265"/>
              <a:gd name="connsiteX41" fmla="*/ 5452061 w 5861642"/>
              <a:gd name="connsiteY41" fmla="*/ 7583356 h 7919265"/>
              <a:gd name="connsiteX42" fmla="*/ 5458843 w 5861642"/>
              <a:gd name="connsiteY42" fmla="*/ 7628844 h 7919265"/>
              <a:gd name="connsiteX43" fmla="*/ 5457259 w 5861642"/>
              <a:gd name="connsiteY43" fmla="*/ 7712341 h 7919265"/>
              <a:gd name="connsiteX44" fmla="*/ 5443236 w 5861642"/>
              <a:gd name="connsiteY44" fmla="*/ 7838503 h 7919265"/>
              <a:gd name="connsiteX45" fmla="*/ 5447010 w 5861642"/>
              <a:gd name="connsiteY45" fmla="*/ 7862553 h 7919265"/>
              <a:gd name="connsiteX46" fmla="*/ 5432854 w 5861642"/>
              <a:gd name="connsiteY46" fmla="*/ 7919237 h 7919265"/>
              <a:gd name="connsiteX47" fmla="*/ 397307 w 5861642"/>
              <a:gd name="connsiteY47" fmla="*/ 7606085 h 7919265"/>
              <a:gd name="connsiteX48" fmla="*/ 0 w 5861642"/>
              <a:gd name="connsiteY48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510197 w 5861642"/>
              <a:gd name="connsiteY33" fmla="*/ 6670719 h 7919265"/>
              <a:gd name="connsiteX34" fmla="*/ 5499832 w 5861642"/>
              <a:gd name="connsiteY34" fmla="*/ 6770108 h 7919265"/>
              <a:gd name="connsiteX35" fmla="*/ 5498316 w 5861642"/>
              <a:gd name="connsiteY35" fmla="*/ 6781200 h 7919265"/>
              <a:gd name="connsiteX36" fmla="*/ 5497062 w 5861642"/>
              <a:gd name="connsiteY36" fmla="*/ 6802542 h 7919265"/>
              <a:gd name="connsiteX37" fmla="*/ 5499947 w 5861642"/>
              <a:gd name="connsiteY37" fmla="*/ 6820932 h 7919265"/>
              <a:gd name="connsiteX38" fmla="*/ 5494409 w 5861642"/>
              <a:gd name="connsiteY38" fmla="*/ 6847760 h 7919265"/>
              <a:gd name="connsiteX39" fmla="*/ 5486503 w 5861642"/>
              <a:gd name="connsiteY39" fmla="*/ 6982763 h 7919265"/>
              <a:gd name="connsiteX40" fmla="*/ 5452061 w 5861642"/>
              <a:gd name="connsiteY40" fmla="*/ 7583356 h 7919265"/>
              <a:gd name="connsiteX41" fmla="*/ 5458843 w 5861642"/>
              <a:gd name="connsiteY41" fmla="*/ 7628844 h 7919265"/>
              <a:gd name="connsiteX42" fmla="*/ 5457259 w 5861642"/>
              <a:gd name="connsiteY42" fmla="*/ 7712341 h 7919265"/>
              <a:gd name="connsiteX43" fmla="*/ 5443236 w 5861642"/>
              <a:gd name="connsiteY43" fmla="*/ 7838503 h 7919265"/>
              <a:gd name="connsiteX44" fmla="*/ 5447010 w 5861642"/>
              <a:gd name="connsiteY44" fmla="*/ 7862553 h 7919265"/>
              <a:gd name="connsiteX45" fmla="*/ 5432854 w 5861642"/>
              <a:gd name="connsiteY45" fmla="*/ 7919237 h 7919265"/>
              <a:gd name="connsiteX46" fmla="*/ 397307 w 5861642"/>
              <a:gd name="connsiteY46" fmla="*/ 7606085 h 7919265"/>
              <a:gd name="connsiteX47" fmla="*/ 0 w 5861642"/>
              <a:gd name="connsiteY47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22318 w 5861642"/>
              <a:gd name="connsiteY9" fmla="*/ 1018677 h 7919265"/>
              <a:gd name="connsiteX10" fmla="*/ 5809530 w 5861642"/>
              <a:gd name="connsiteY10" fmla="*/ 1196200 h 7919265"/>
              <a:gd name="connsiteX11" fmla="*/ 5812189 w 5861642"/>
              <a:gd name="connsiteY11" fmla="*/ 1197315 h 7919265"/>
              <a:gd name="connsiteX12" fmla="*/ 5817462 w 5861642"/>
              <a:gd name="connsiteY12" fmla="*/ 1242155 h 7919265"/>
              <a:gd name="connsiteX13" fmla="*/ 5811320 w 5861642"/>
              <a:gd name="connsiteY13" fmla="*/ 1364256 h 7919265"/>
              <a:gd name="connsiteX14" fmla="*/ 5811185 w 5861642"/>
              <a:gd name="connsiteY14" fmla="*/ 1436500 h 7919265"/>
              <a:gd name="connsiteX15" fmla="*/ 5816694 w 5861642"/>
              <a:gd name="connsiteY15" fmla="*/ 1462669 h 7919265"/>
              <a:gd name="connsiteX16" fmla="*/ 5818070 w 5861642"/>
              <a:gd name="connsiteY16" fmla="*/ 1637067 h 7919265"/>
              <a:gd name="connsiteX17" fmla="*/ 5811245 w 5861642"/>
              <a:gd name="connsiteY17" fmla="*/ 1696270 h 7919265"/>
              <a:gd name="connsiteX18" fmla="*/ 5795186 w 5861642"/>
              <a:gd name="connsiteY18" fmla="*/ 1818360 h 7919265"/>
              <a:gd name="connsiteX19" fmla="*/ 5796218 w 5861642"/>
              <a:gd name="connsiteY19" fmla="*/ 1911947 h 7919265"/>
              <a:gd name="connsiteX20" fmla="*/ 5789969 w 5861642"/>
              <a:gd name="connsiteY20" fmla="*/ 1925528 h 7919265"/>
              <a:gd name="connsiteX21" fmla="*/ 5771499 w 5861642"/>
              <a:gd name="connsiteY21" fmla="*/ 2014848 h 7919265"/>
              <a:gd name="connsiteX22" fmla="*/ 5767709 w 5861642"/>
              <a:gd name="connsiteY22" fmla="*/ 2045563 h 7919265"/>
              <a:gd name="connsiteX23" fmla="*/ 5767187 w 5861642"/>
              <a:gd name="connsiteY23" fmla="*/ 2054308 h 7919265"/>
              <a:gd name="connsiteX24" fmla="*/ 5769380 w 5861642"/>
              <a:gd name="connsiteY24" fmla="*/ 2060299 h 7919265"/>
              <a:gd name="connsiteX25" fmla="*/ 5756593 w 5861642"/>
              <a:gd name="connsiteY25" fmla="*/ 2237821 h 7919265"/>
              <a:gd name="connsiteX26" fmla="*/ 5759252 w 5861642"/>
              <a:gd name="connsiteY26" fmla="*/ 2238936 h 7919265"/>
              <a:gd name="connsiteX27" fmla="*/ 5764525 w 5861642"/>
              <a:gd name="connsiteY27" fmla="*/ 2283776 h 7919265"/>
              <a:gd name="connsiteX28" fmla="*/ 5758382 w 5861642"/>
              <a:gd name="connsiteY28" fmla="*/ 2405877 h 7919265"/>
              <a:gd name="connsiteX29" fmla="*/ 5758248 w 5861642"/>
              <a:gd name="connsiteY29" fmla="*/ 2478121 h 7919265"/>
              <a:gd name="connsiteX30" fmla="*/ 5763756 w 5861642"/>
              <a:gd name="connsiteY30" fmla="*/ 2504290 h 7919265"/>
              <a:gd name="connsiteX31" fmla="*/ 5765133 w 5861642"/>
              <a:gd name="connsiteY31" fmla="*/ 2678688 h 7919265"/>
              <a:gd name="connsiteX32" fmla="*/ 5758308 w 5861642"/>
              <a:gd name="connsiteY32" fmla="*/ 2737891 h 7919265"/>
              <a:gd name="connsiteX33" fmla="*/ 5499832 w 5861642"/>
              <a:gd name="connsiteY33" fmla="*/ 6770108 h 7919265"/>
              <a:gd name="connsiteX34" fmla="*/ 5498316 w 5861642"/>
              <a:gd name="connsiteY34" fmla="*/ 6781200 h 7919265"/>
              <a:gd name="connsiteX35" fmla="*/ 5497062 w 5861642"/>
              <a:gd name="connsiteY35" fmla="*/ 6802542 h 7919265"/>
              <a:gd name="connsiteX36" fmla="*/ 5499947 w 5861642"/>
              <a:gd name="connsiteY36" fmla="*/ 6820932 h 7919265"/>
              <a:gd name="connsiteX37" fmla="*/ 5494409 w 5861642"/>
              <a:gd name="connsiteY37" fmla="*/ 6847760 h 7919265"/>
              <a:gd name="connsiteX38" fmla="*/ 5486503 w 5861642"/>
              <a:gd name="connsiteY38" fmla="*/ 6982763 h 7919265"/>
              <a:gd name="connsiteX39" fmla="*/ 5452061 w 5861642"/>
              <a:gd name="connsiteY39" fmla="*/ 7583356 h 7919265"/>
              <a:gd name="connsiteX40" fmla="*/ 5458843 w 5861642"/>
              <a:gd name="connsiteY40" fmla="*/ 7628844 h 7919265"/>
              <a:gd name="connsiteX41" fmla="*/ 5457259 w 5861642"/>
              <a:gd name="connsiteY41" fmla="*/ 7712341 h 7919265"/>
              <a:gd name="connsiteX42" fmla="*/ 5443236 w 5861642"/>
              <a:gd name="connsiteY42" fmla="*/ 7838503 h 7919265"/>
              <a:gd name="connsiteX43" fmla="*/ 5447010 w 5861642"/>
              <a:gd name="connsiteY43" fmla="*/ 7862553 h 7919265"/>
              <a:gd name="connsiteX44" fmla="*/ 5432854 w 5861642"/>
              <a:gd name="connsiteY44" fmla="*/ 7919237 h 7919265"/>
              <a:gd name="connsiteX45" fmla="*/ 397307 w 5861642"/>
              <a:gd name="connsiteY45" fmla="*/ 7606085 h 7919265"/>
              <a:gd name="connsiteX46" fmla="*/ 0 w 5861642"/>
              <a:gd name="connsiteY46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20125 w 5861642"/>
              <a:gd name="connsiteY8" fmla="*/ 1012687 h 7919265"/>
              <a:gd name="connsiteX9" fmla="*/ 5809530 w 5861642"/>
              <a:gd name="connsiteY9" fmla="*/ 1196200 h 7919265"/>
              <a:gd name="connsiteX10" fmla="*/ 5812189 w 5861642"/>
              <a:gd name="connsiteY10" fmla="*/ 1197315 h 7919265"/>
              <a:gd name="connsiteX11" fmla="*/ 5817462 w 5861642"/>
              <a:gd name="connsiteY11" fmla="*/ 1242155 h 7919265"/>
              <a:gd name="connsiteX12" fmla="*/ 5811320 w 5861642"/>
              <a:gd name="connsiteY12" fmla="*/ 1364256 h 7919265"/>
              <a:gd name="connsiteX13" fmla="*/ 5811185 w 5861642"/>
              <a:gd name="connsiteY13" fmla="*/ 1436500 h 7919265"/>
              <a:gd name="connsiteX14" fmla="*/ 5816694 w 5861642"/>
              <a:gd name="connsiteY14" fmla="*/ 1462669 h 7919265"/>
              <a:gd name="connsiteX15" fmla="*/ 5818070 w 5861642"/>
              <a:gd name="connsiteY15" fmla="*/ 1637067 h 7919265"/>
              <a:gd name="connsiteX16" fmla="*/ 5811245 w 5861642"/>
              <a:gd name="connsiteY16" fmla="*/ 1696270 h 7919265"/>
              <a:gd name="connsiteX17" fmla="*/ 5795186 w 5861642"/>
              <a:gd name="connsiteY17" fmla="*/ 1818360 h 7919265"/>
              <a:gd name="connsiteX18" fmla="*/ 5796218 w 5861642"/>
              <a:gd name="connsiteY18" fmla="*/ 1911947 h 7919265"/>
              <a:gd name="connsiteX19" fmla="*/ 5789969 w 5861642"/>
              <a:gd name="connsiteY19" fmla="*/ 1925528 h 7919265"/>
              <a:gd name="connsiteX20" fmla="*/ 5771499 w 5861642"/>
              <a:gd name="connsiteY20" fmla="*/ 2014848 h 7919265"/>
              <a:gd name="connsiteX21" fmla="*/ 5767709 w 5861642"/>
              <a:gd name="connsiteY21" fmla="*/ 2045563 h 7919265"/>
              <a:gd name="connsiteX22" fmla="*/ 5767187 w 5861642"/>
              <a:gd name="connsiteY22" fmla="*/ 2054308 h 7919265"/>
              <a:gd name="connsiteX23" fmla="*/ 5769380 w 5861642"/>
              <a:gd name="connsiteY23" fmla="*/ 2060299 h 7919265"/>
              <a:gd name="connsiteX24" fmla="*/ 5756593 w 5861642"/>
              <a:gd name="connsiteY24" fmla="*/ 2237821 h 7919265"/>
              <a:gd name="connsiteX25" fmla="*/ 5759252 w 5861642"/>
              <a:gd name="connsiteY25" fmla="*/ 2238936 h 7919265"/>
              <a:gd name="connsiteX26" fmla="*/ 5764525 w 5861642"/>
              <a:gd name="connsiteY26" fmla="*/ 2283776 h 7919265"/>
              <a:gd name="connsiteX27" fmla="*/ 5758382 w 5861642"/>
              <a:gd name="connsiteY27" fmla="*/ 2405877 h 7919265"/>
              <a:gd name="connsiteX28" fmla="*/ 5758248 w 5861642"/>
              <a:gd name="connsiteY28" fmla="*/ 2478121 h 7919265"/>
              <a:gd name="connsiteX29" fmla="*/ 5763756 w 5861642"/>
              <a:gd name="connsiteY29" fmla="*/ 2504290 h 7919265"/>
              <a:gd name="connsiteX30" fmla="*/ 5765133 w 5861642"/>
              <a:gd name="connsiteY30" fmla="*/ 2678688 h 7919265"/>
              <a:gd name="connsiteX31" fmla="*/ 5758308 w 5861642"/>
              <a:gd name="connsiteY31" fmla="*/ 2737891 h 7919265"/>
              <a:gd name="connsiteX32" fmla="*/ 5499832 w 5861642"/>
              <a:gd name="connsiteY32" fmla="*/ 6770108 h 7919265"/>
              <a:gd name="connsiteX33" fmla="*/ 5498316 w 5861642"/>
              <a:gd name="connsiteY33" fmla="*/ 6781200 h 7919265"/>
              <a:gd name="connsiteX34" fmla="*/ 5497062 w 5861642"/>
              <a:gd name="connsiteY34" fmla="*/ 6802542 h 7919265"/>
              <a:gd name="connsiteX35" fmla="*/ 5499947 w 5861642"/>
              <a:gd name="connsiteY35" fmla="*/ 6820932 h 7919265"/>
              <a:gd name="connsiteX36" fmla="*/ 5494409 w 5861642"/>
              <a:gd name="connsiteY36" fmla="*/ 6847760 h 7919265"/>
              <a:gd name="connsiteX37" fmla="*/ 5486503 w 5861642"/>
              <a:gd name="connsiteY37" fmla="*/ 6982763 h 7919265"/>
              <a:gd name="connsiteX38" fmla="*/ 5452061 w 5861642"/>
              <a:gd name="connsiteY38" fmla="*/ 7583356 h 7919265"/>
              <a:gd name="connsiteX39" fmla="*/ 5458843 w 5861642"/>
              <a:gd name="connsiteY39" fmla="*/ 7628844 h 7919265"/>
              <a:gd name="connsiteX40" fmla="*/ 5457259 w 5861642"/>
              <a:gd name="connsiteY40" fmla="*/ 7712341 h 7919265"/>
              <a:gd name="connsiteX41" fmla="*/ 5443236 w 5861642"/>
              <a:gd name="connsiteY41" fmla="*/ 7838503 h 7919265"/>
              <a:gd name="connsiteX42" fmla="*/ 5447010 w 5861642"/>
              <a:gd name="connsiteY42" fmla="*/ 7862553 h 7919265"/>
              <a:gd name="connsiteX43" fmla="*/ 5432854 w 5861642"/>
              <a:gd name="connsiteY43" fmla="*/ 7919237 h 7919265"/>
              <a:gd name="connsiteX44" fmla="*/ 397307 w 5861642"/>
              <a:gd name="connsiteY44" fmla="*/ 7606085 h 7919265"/>
              <a:gd name="connsiteX45" fmla="*/ 0 w 5861642"/>
              <a:gd name="connsiteY45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37543 w 5861642"/>
              <a:gd name="connsiteY7" fmla="*/ 720595 h 7919265"/>
              <a:gd name="connsiteX8" fmla="*/ 5809530 w 5861642"/>
              <a:gd name="connsiteY8" fmla="*/ 1196200 h 7919265"/>
              <a:gd name="connsiteX9" fmla="*/ 5812189 w 5861642"/>
              <a:gd name="connsiteY9" fmla="*/ 1197315 h 7919265"/>
              <a:gd name="connsiteX10" fmla="*/ 5817462 w 5861642"/>
              <a:gd name="connsiteY10" fmla="*/ 1242155 h 7919265"/>
              <a:gd name="connsiteX11" fmla="*/ 5811320 w 5861642"/>
              <a:gd name="connsiteY11" fmla="*/ 1364256 h 7919265"/>
              <a:gd name="connsiteX12" fmla="*/ 5811185 w 5861642"/>
              <a:gd name="connsiteY12" fmla="*/ 1436500 h 7919265"/>
              <a:gd name="connsiteX13" fmla="*/ 5816694 w 5861642"/>
              <a:gd name="connsiteY13" fmla="*/ 1462669 h 7919265"/>
              <a:gd name="connsiteX14" fmla="*/ 5818070 w 5861642"/>
              <a:gd name="connsiteY14" fmla="*/ 1637067 h 7919265"/>
              <a:gd name="connsiteX15" fmla="*/ 5811245 w 5861642"/>
              <a:gd name="connsiteY15" fmla="*/ 1696270 h 7919265"/>
              <a:gd name="connsiteX16" fmla="*/ 5795186 w 5861642"/>
              <a:gd name="connsiteY16" fmla="*/ 1818360 h 7919265"/>
              <a:gd name="connsiteX17" fmla="*/ 5796218 w 5861642"/>
              <a:gd name="connsiteY17" fmla="*/ 1911947 h 7919265"/>
              <a:gd name="connsiteX18" fmla="*/ 5789969 w 5861642"/>
              <a:gd name="connsiteY18" fmla="*/ 1925528 h 7919265"/>
              <a:gd name="connsiteX19" fmla="*/ 5771499 w 5861642"/>
              <a:gd name="connsiteY19" fmla="*/ 2014848 h 7919265"/>
              <a:gd name="connsiteX20" fmla="*/ 5767709 w 5861642"/>
              <a:gd name="connsiteY20" fmla="*/ 2045563 h 7919265"/>
              <a:gd name="connsiteX21" fmla="*/ 5767187 w 5861642"/>
              <a:gd name="connsiteY21" fmla="*/ 2054308 h 7919265"/>
              <a:gd name="connsiteX22" fmla="*/ 5769380 w 5861642"/>
              <a:gd name="connsiteY22" fmla="*/ 2060299 h 7919265"/>
              <a:gd name="connsiteX23" fmla="*/ 5756593 w 5861642"/>
              <a:gd name="connsiteY23" fmla="*/ 2237821 h 7919265"/>
              <a:gd name="connsiteX24" fmla="*/ 5759252 w 5861642"/>
              <a:gd name="connsiteY24" fmla="*/ 2238936 h 7919265"/>
              <a:gd name="connsiteX25" fmla="*/ 5764525 w 5861642"/>
              <a:gd name="connsiteY25" fmla="*/ 2283776 h 7919265"/>
              <a:gd name="connsiteX26" fmla="*/ 5758382 w 5861642"/>
              <a:gd name="connsiteY26" fmla="*/ 2405877 h 7919265"/>
              <a:gd name="connsiteX27" fmla="*/ 5758248 w 5861642"/>
              <a:gd name="connsiteY27" fmla="*/ 2478121 h 7919265"/>
              <a:gd name="connsiteX28" fmla="*/ 5763756 w 5861642"/>
              <a:gd name="connsiteY28" fmla="*/ 2504290 h 7919265"/>
              <a:gd name="connsiteX29" fmla="*/ 5765133 w 5861642"/>
              <a:gd name="connsiteY29" fmla="*/ 2678688 h 7919265"/>
              <a:gd name="connsiteX30" fmla="*/ 5758308 w 5861642"/>
              <a:gd name="connsiteY30" fmla="*/ 2737891 h 7919265"/>
              <a:gd name="connsiteX31" fmla="*/ 5499832 w 5861642"/>
              <a:gd name="connsiteY31" fmla="*/ 6770108 h 7919265"/>
              <a:gd name="connsiteX32" fmla="*/ 5498316 w 5861642"/>
              <a:gd name="connsiteY32" fmla="*/ 6781200 h 7919265"/>
              <a:gd name="connsiteX33" fmla="*/ 5497062 w 5861642"/>
              <a:gd name="connsiteY33" fmla="*/ 6802542 h 7919265"/>
              <a:gd name="connsiteX34" fmla="*/ 5499947 w 5861642"/>
              <a:gd name="connsiteY34" fmla="*/ 6820932 h 7919265"/>
              <a:gd name="connsiteX35" fmla="*/ 5494409 w 5861642"/>
              <a:gd name="connsiteY35" fmla="*/ 6847760 h 7919265"/>
              <a:gd name="connsiteX36" fmla="*/ 5486503 w 5861642"/>
              <a:gd name="connsiteY36" fmla="*/ 6982763 h 7919265"/>
              <a:gd name="connsiteX37" fmla="*/ 5452061 w 5861642"/>
              <a:gd name="connsiteY37" fmla="*/ 7583356 h 7919265"/>
              <a:gd name="connsiteX38" fmla="*/ 5458843 w 5861642"/>
              <a:gd name="connsiteY38" fmla="*/ 7628844 h 7919265"/>
              <a:gd name="connsiteX39" fmla="*/ 5457259 w 5861642"/>
              <a:gd name="connsiteY39" fmla="*/ 7712341 h 7919265"/>
              <a:gd name="connsiteX40" fmla="*/ 5443236 w 5861642"/>
              <a:gd name="connsiteY40" fmla="*/ 7838503 h 7919265"/>
              <a:gd name="connsiteX41" fmla="*/ 5447010 w 5861642"/>
              <a:gd name="connsiteY41" fmla="*/ 7862553 h 7919265"/>
              <a:gd name="connsiteX42" fmla="*/ 5432854 w 5861642"/>
              <a:gd name="connsiteY42" fmla="*/ 7919237 h 7919265"/>
              <a:gd name="connsiteX43" fmla="*/ 397307 w 5861642"/>
              <a:gd name="connsiteY43" fmla="*/ 7606085 h 7919265"/>
              <a:gd name="connsiteX44" fmla="*/ 0 w 5861642"/>
              <a:gd name="connsiteY44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42343 w 5861642"/>
              <a:gd name="connsiteY6" fmla="*/ 627797 h 7919265"/>
              <a:gd name="connsiteX7" fmla="*/ 5809530 w 5861642"/>
              <a:gd name="connsiteY7" fmla="*/ 1196200 h 7919265"/>
              <a:gd name="connsiteX8" fmla="*/ 5812189 w 5861642"/>
              <a:gd name="connsiteY8" fmla="*/ 1197315 h 7919265"/>
              <a:gd name="connsiteX9" fmla="*/ 5817462 w 5861642"/>
              <a:gd name="connsiteY9" fmla="*/ 1242155 h 7919265"/>
              <a:gd name="connsiteX10" fmla="*/ 5811320 w 5861642"/>
              <a:gd name="connsiteY10" fmla="*/ 1364256 h 7919265"/>
              <a:gd name="connsiteX11" fmla="*/ 5811185 w 5861642"/>
              <a:gd name="connsiteY11" fmla="*/ 1436500 h 7919265"/>
              <a:gd name="connsiteX12" fmla="*/ 5816694 w 5861642"/>
              <a:gd name="connsiteY12" fmla="*/ 1462669 h 7919265"/>
              <a:gd name="connsiteX13" fmla="*/ 5818070 w 5861642"/>
              <a:gd name="connsiteY13" fmla="*/ 1637067 h 7919265"/>
              <a:gd name="connsiteX14" fmla="*/ 5811245 w 5861642"/>
              <a:gd name="connsiteY14" fmla="*/ 1696270 h 7919265"/>
              <a:gd name="connsiteX15" fmla="*/ 5795186 w 5861642"/>
              <a:gd name="connsiteY15" fmla="*/ 1818360 h 7919265"/>
              <a:gd name="connsiteX16" fmla="*/ 5796218 w 5861642"/>
              <a:gd name="connsiteY16" fmla="*/ 1911947 h 7919265"/>
              <a:gd name="connsiteX17" fmla="*/ 5789969 w 5861642"/>
              <a:gd name="connsiteY17" fmla="*/ 1925528 h 7919265"/>
              <a:gd name="connsiteX18" fmla="*/ 5771499 w 5861642"/>
              <a:gd name="connsiteY18" fmla="*/ 2014848 h 7919265"/>
              <a:gd name="connsiteX19" fmla="*/ 5767709 w 5861642"/>
              <a:gd name="connsiteY19" fmla="*/ 2045563 h 7919265"/>
              <a:gd name="connsiteX20" fmla="*/ 5767187 w 5861642"/>
              <a:gd name="connsiteY20" fmla="*/ 2054308 h 7919265"/>
              <a:gd name="connsiteX21" fmla="*/ 5769380 w 5861642"/>
              <a:gd name="connsiteY21" fmla="*/ 2060299 h 7919265"/>
              <a:gd name="connsiteX22" fmla="*/ 5756593 w 5861642"/>
              <a:gd name="connsiteY22" fmla="*/ 2237821 h 7919265"/>
              <a:gd name="connsiteX23" fmla="*/ 5759252 w 5861642"/>
              <a:gd name="connsiteY23" fmla="*/ 2238936 h 7919265"/>
              <a:gd name="connsiteX24" fmla="*/ 5764525 w 5861642"/>
              <a:gd name="connsiteY24" fmla="*/ 2283776 h 7919265"/>
              <a:gd name="connsiteX25" fmla="*/ 5758382 w 5861642"/>
              <a:gd name="connsiteY25" fmla="*/ 2405877 h 7919265"/>
              <a:gd name="connsiteX26" fmla="*/ 5758248 w 5861642"/>
              <a:gd name="connsiteY26" fmla="*/ 2478121 h 7919265"/>
              <a:gd name="connsiteX27" fmla="*/ 5763756 w 5861642"/>
              <a:gd name="connsiteY27" fmla="*/ 2504290 h 7919265"/>
              <a:gd name="connsiteX28" fmla="*/ 5765133 w 5861642"/>
              <a:gd name="connsiteY28" fmla="*/ 2678688 h 7919265"/>
              <a:gd name="connsiteX29" fmla="*/ 5758308 w 5861642"/>
              <a:gd name="connsiteY29" fmla="*/ 2737891 h 7919265"/>
              <a:gd name="connsiteX30" fmla="*/ 5499832 w 5861642"/>
              <a:gd name="connsiteY30" fmla="*/ 6770108 h 7919265"/>
              <a:gd name="connsiteX31" fmla="*/ 5498316 w 5861642"/>
              <a:gd name="connsiteY31" fmla="*/ 6781200 h 7919265"/>
              <a:gd name="connsiteX32" fmla="*/ 5497062 w 5861642"/>
              <a:gd name="connsiteY32" fmla="*/ 6802542 h 7919265"/>
              <a:gd name="connsiteX33" fmla="*/ 5499947 w 5861642"/>
              <a:gd name="connsiteY33" fmla="*/ 6820932 h 7919265"/>
              <a:gd name="connsiteX34" fmla="*/ 5494409 w 5861642"/>
              <a:gd name="connsiteY34" fmla="*/ 6847760 h 7919265"/>
              <a:gd name="connsiteX35" fmla="*/ 5486503 w 5861642"/>
              <a:gd name="connsiteY35" fmla="*/ 6982763 h 7919265"/>
              <a:gd name="connsiteX36" fmla="*/ 5452061 w 5861642"/>
              <a:gd name="connsiteY36" fmla="*/ 7583356 h 7919265"/>
              <a:gd name="connsiteX37" fmla="*/ 5458843 w 5861642"/>
              <a:gd name="connsiteY37" fmla="*/ 7628844 h 7919265"/>
              <a:gd name="connsiteX38" fmla="*/ 5457259 w 5861642"/>
              <a:gd name="connsiteY38" fmla="*/ 7712341 h 7919265"/>
              <a:gd name="connsiteX39" fmla="*/ 5443236 w 5861642"/>
              <a:gd name="connsiteY39" fmla="*/ 7838503 h 7919265"/>
              <a:gd name="connsiteX40" fmla="*/ 5447010 w 5861642"/>
              <a:gd name="connsiteY40" fmla="*/ 7862553 h 7919265"/>
              <a:gd name="connsiteX41" fmla="*/ 5432854 w 5861642"/>
              <a:gd name="connsiteY41" fmla="*/ 7919237 h 7919265"/>
              <a:gd name="connsiteX42" fmla="*/ 397307 w 5861642"/>
              <a:gd name="connsiteY42" fmla="*/ 7606085 h 7919265"/>
              <a:gd name="connsiteX43" fmla="*/ 0 w 5861642"/>
              <a:gd name="connsiteY43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63756 w 5861642"/>
              <a:gd name="connsiteY26" fmla="*/ 2504290 h 7919265"/>
              <a:gd name="connsiteX27" fmla="*/ 5765133 w 5861642"/>
              <a:gd name="connsiteY27" fmla="*/ 2678688 h 7919265"/>
              <a:gd name="connsiteX28" fmla="*/ 5758308 w 5861642"/>
              <a:gd name="connsiteY28" fmla="*/ 2737891 h 7919265"/>
              <a:gd name="connsiteX29" fmla="*/ 5499832 w 5861642"/>
              <a:gd name="connsiteY29" fmla="*/ 6770108 h 7919265"/>
              <a:gd name="connsiteX30" fmla="*/ 5498316 w 5861642"/>
              <a:gd name="connsiteY30" fmla="*/ 6781200 h 7919265"/>
              <a:gd name="connsiteX31" fmla="*/ 5497062 w 5861642"/>
              <a:gd name="connsiteY31" fmla="*/ 6802542 h 7919265"/>
              <a:gd name="connsiteX32" fmla="*/ 5499947 w 5861642"/>
              <a:gd name="connsiteY32" fmla="*/ 6820932 h 7919265"/>
              <a:gd name="connsiteX33" fmla="*/ 5494409 w 5861642"/>
              <a:gd name="connsiteY33" fmla="*/ 6847760 h 7919265"/>
              <a:gd name="connsiteX34" fmla="*/ 5486503 w 5861642"/>
              <a:gd name="connsiteY34" fmla="*/ 6982763 h 7919265"/>
              <a:gd name="connsiteX35" fmla="*/ 5452061 w 5861642"/>
              <a:gd name="connsiteY35" fmla="*/ 7583356 h 7919265"/>
              <a:gd name="connsiteX36" fmla="*/ 5458843 w 5861642"/>
              <a:gd name="connsiteY36" fmla="*/ 7628844 h 7919265"/>
              <a:gd name="connsiteX37" fmla="*/ 5457259 w 5861642"/>
              <a:gd name="connsiteY37" fmla="*/ 7712341 h 7919265"/>
              <a:gd name="connsiteX38" fmla="*/ 5443236 w 5861642"/>
              <a:gd name="connsiteY38" fmla="*/ 7838503 h 7919265"/>
              <a:gd name="connsiteX39" fmla="*/ 5447010 w 5861642"/>
              <a:gd name="connsiteY39" fmla="*/ 7862553 h 7919265"/>
              <a:gd name="connsiteX40" fmla="*/ 5432854 w 5861642"/>
              <a:gd name="connsiteY40" fmla="*/ 7919237 h 7919265"/>
              <a:gd name="connsiteX41" fmla="*/ 397307 w 5861642"/>
              <a:gd name="connsiteY41" fmla="*/ 7606085 h 7919265"/>
              <a:gd name="connsiteX42" fmla="*/ 0 w 5861642"/>
              <a:gd name="connsiteY42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63756 w 5861642"/>
              <a:gd name="connsiteY26" fmla="*/ 2504290 h 7919265"/>
              <a:gd name="connsiteX27" fmla="*/ 5765133 w 5861642"/>
              <a:gd name="connsiteY27" fmla="*/ 2678688 h 7919265"/>
              <a:gd name="connsiteX28" fmla="*/ 5499832 w 5861642"/>
              <a:gd name="connsiteY28" fmla="*/ 6770108 h 7919265"/>
              <a:gd name="connsiteX29" fmla="*/ 5498316 w 5861642"/>
              <a:gd name="connsiteY29" fmla="*/ 6781200 h 7919265"/>
              <a:gd name="connsiteX30" fmla="*/ 5497062 w 5861642"/>
              <a:gd name="connsiteY30" fmla="*/ 6802542 h 7919265"/>
              <a:gd name="connsiteX31" fmla="*/ 5499947 w 5861642"/>
              <a:gd name="connsiteY31" fmla="*/ 6820932 h 7919265"/>
              <a:gd name="connsiteX32" fmla="*/ 5494409 w 5861642"/>
              <a:gd name="connsiteY32" fmla="*/ 6847760 h 7919265"/>
              <a:gd name="connsiteX33" fmla="*/ 5486503 w 5861642"/>
              <a:gd name="connsiteY33" fmla="*/ 6982763 h 7919265"/>
              <a:gd name="connsiteX34" fmla="*/ 5452061 w 5861642"/>
              <a:gd name="connsiteY34" fmla="*/ 7583356 h 7919265"/>
              <a:gd name="connsiteX35" fmla="*/ 5458843 w 5861642"/>
              <a:gd name="connsiteY35" fmla="*/ 7628844 h 7919265"/>
              <a:gd name="connsiteX36" fmla="*/ 5457259 w 5861642"/>
              <a:gd name="connsiteY36" fmla="*/ 7712341 h 7919265"/>
              <a:gd name="connsiteX37" fmla="*/ 5443236 w 5861642"/>
              <a:gd name="connsiteY37" fmla="*/ 7838503 h 7919265"/>
              <a:gd name="connsiteX38" fmla="*/ 5447010 w 5861642"/>
              <a:gd name="connsiteY38" fmla="*/ 7862553 h 7919265"/>
              <a:gd name="connsiteX39" fmla="*/ 5432854 w 5861642"/>
              <a:gd name="connsiteY39" fmla="*/ 7919237 h 7919265"/>
              <a:gd name="connsiteX40" fmla="*/ 397307 w 5861642"/>
              <a:gd name="connsiteY40" fmla="*/ 7606085 h 7919265"/>
              <a:gd name="connsiteX41" fmla="*/ 0 w 5861642"/>
              <a:gd name="connsiteY41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63756 w 5861642"/>
              <a:gd name="connsiteY26" fmla="*/ 2504290 h 7919265"/>
              <a:gd name="connsiteX27" fmla="*/ 5499832 w 5861642"/>
              <a:gd name="connsiteY27" fmla="*/ 6770108 h 7919265"/>
              <a:gd name="connsiteX28" fmla="*/ 5498316 w 5861642"/>
              <a:gd name="connsiteY28" fmla="*/ 6781200 h 7919265"/>
              <a:gd name="connsiteX29" fmla="*/ 5497062 w 5861642"/>
              <a:gd name="connsiteY29" fmla="*/ 6802542 h 7919265"/>
              <a:gd name="connsiteX30" fmla="*/ 5499947 w 5861642"/>
              <a:gd name="connsiteY30" fmla="*/ 6820932 h 7919265"/>
              <a:gd name="connsiteX31" fmla="*/ 5494409 w 5861642"/>
              <a:gd name="connsiteY31" fmla="*/ 6847760 h 7919265"/>
              <a:gd name="connsiteX32" fmla="*/ 5486503 w 5861642"/>
              <a:gd name="connsiteY32" fmla="*/ 6982763 h 7919265"/>
              <a:gd name="connsiteX33" fmla="*/ 5452061 w 5861642"/>
              <a:gd name="connsiteY33" fmla="*/ 7583356 h 7919265"/>
              <a:gd name="connsiteX34" fmla="*/ 5458843 w 5861642"/>
              <a:gd name="connsiteY34" fmla="*/ 7628844 h 7919265"/>
              <a:gd name="connsiteX35" fmla="*/ 5457259 w 5861642"/>
              <a:gd name="connsiteY35" fmla="*/ 7712341 h 7919265"/>
              <a:gd name="connsiteX36" fmla="*/ 5443236 w 5861642"/>
              <a:gd name="connsiteY36" fmla="*/ 7838503 h 7919265"/>
              <a:gd name="connsiteX37" fmla="*/ 5447010 w 5861642"/>
              <a:gd name="connsiteY37" fmla="*/ 7862553 h 7919265"/>
              <a:gd name="connsiteX38" fmla="*/ 5432854 w 5861642"/>
              <a:gd name="connsiteY38" fmla="*/ 7919237 h 7919265"/>
              <a:gd name="connsiteX39" fmla="*/ 397307 w 5861642"/>
              <a:gd name="connsiteY39" fmla="*/ 7606085 h 7919265"/>
              <a:gd name="connsiteX40" fmla="*/ 0 w 5861642"/>
              <a:gd name="connsiteY40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99832 w 5861642"/>
              <a:gd name="connsiteY27" fmla="*/ 6770108 h 7919265"/>
              <a:gd name="connsiteX28" fmla="*/ 5498316 w 5861642"/>
              <a:gd name="connsiteY28" fmla="*/ 6781200 h 7919265"/>
              <a:gd name="connsiteX29" fmla="*/ 5497062 w 5861642"/>
              <a:gd name="connsiteY29" fmla="*/ 6802542 h 7919265"/>
              <a:gd name="connsiteX30" fmla="*/ 5499947 w 5861642"/>
              <a:gd name="connsiteY30" fmla="*/ 6820932 h 7919265"/>
              <a:gd name="connsiteX31" fmla="*/ 5494409 w 5861642"/>
              <a:gd name="connsiteY31" fmla="*/ 6847760 h 7919265"/>
              <a:gd name="connsiteX32" fmla="*/ 5486503 w 5861642"/>
              <a:gd name="connsiteY32" fmla="*/ 6982763 h 7919265"/>
              <a:gd name="connsiteX33" fmla="*/ 5452061 w 5861642"/>
              <a:gd name="connsiteY33" fmla="*/ 7583356 h 7919265"/>
              <a:gd name="connsiteX34" fmla="*/ 5458843 w 5861642"/>
              <a:gd name="connsiteY34" fmla="*/ 7628844 h 7919265"/>
              <a:gd name="connsiteX35" fmla="*/ 5457259 w 5861642"/>
              <a:gd name="connsiteY35" fmla="*/ 7712341 h 7919265"/>
              <a:gd name="connsiteX36" fmla="*/ 5443236 w 5861642"/>
              <a:gd name="connsiteY36" fmla="*/ 7838503 h 7919265"/>
              <a:gd name="connsiteX37" fmla="*/ 5447010 w 5861642"/>
              <a:gd name="connsiteY37" fmla="*/ 7862553 h 7919265"/>
              <a:gd name="connsiteX38" fmla="*/ 5432854 w 5861642"/>
              <a:gd name="connsiteY38" fmla="*/ 7919237 h 7919265"/>
              <a:gd name="connsiteX39" fmla="*/ 397307 w 5861642"/>
              <a:gd name="connsiteY39" fmla="*/ 7606085 h 7919265"/>
              <a:gd name="connsiteX40" fmla="*/ 0 w 5861642"/>
              <a:gd name="connsiteY40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99832 w 5861642"/>
              <a:gd name="connsiteY27" fmla="*/ 6770108 h 7919265"/>
              <a:gd name="connsiteX28" fmla="*/ 5497062 w 5861642"/>
              <a:gd name="connsiteY28" fmla="*/ 6802542 h 7919265"/>
              <a:gd name="connsiteX29" fmla="*/ 5499947 w 5861642"/>
              <a:gd name="connsiteY29" fmla="*/ 6820932 h 7919265"/>
              <a:gd name="connsiteX30" fmla="*/ 5494409 w 5861642"/>
              <a:gd name="connsiteY30" fmla="*/ 6847760 h 7919265"/>
              <a:gd name="connsiteX31" fmla="*/ 5486503 w 5861642"/>
              <a:gd name="connsiteY31" fmla="*/ 6982763 h 7919265"/>
              <a:gd name="connsiteX32" fmla="*/ 5452061 w 5861642"/>
              <a:gd name="connsiteY32" fmla="*/ 7583356 h 7919265"/>
              <a:gd name="connsiteX33" fmla="*/ 5458843 w 5861642"/>
              <a:gd name="connsiteY33" fmla="*/ 7628844 h 7919265"/>
              <a:gd name="connsiteX34" fmla="*/ 5457259 w 5861642"/>
              <a:gd name="connsiteY34" fmla="*/ 7712341 h 7919265"/>
              <a:gd name="connsiteX35" fmla="*/ 5443236 w 5861642"/>
              <a:gd name="connsiteY35" fmla="*/ 7838503 h 7919265"/>
              <a:gd name="connsiteX36" fmla="*/ 5447010 w 5861642"/>
              <a:gd name="connsiteY36" fmla="*/ 7862553 h 7919265"/>
              <a:gd name="connsiteX37" fmla="*/ 5432854 w 5861642"/>
              <a:gd name="connsiteY37" fmla="*/ 7919237 h 7919265"/>
              <a:gd name="connsiteX38" fmla="*/ 397307 w 5861642"/>
              <a:gd name="connsiteY38" fmla="*/ 7606085 h 7919265"/>
              <a:gd name="connsiteX39" fmla="*/ 0 w 5861642"/>
              <a:gd name="connsiteY39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99832 w 5861642"/>
              <a:gd name="connsiteY27" fmla="*/ 6770108 h 7919265"/>
              <a:gd name="connsiteX28" fmla="*/ 5497062 w 5861642"/>
              <a:gd name="connsiteY28" fmla="*/ 6802542 h 7919265"/>
              <a:gd name="connsiteX29" fmla="*/ 5499947 w 5861642"/>
              <a:gd name="connsiteY29" fmla="*/ 6820932 h 7919265"/>
              <a:gd name="connsiteX30" fmla="*/ 5486503 w 5861642"/>
              <a:gd name="connsiteY30" fmla="*/ 6982763 h 7919265"/>
              <a:gd name="connsiteX31" fmla="*/ 5452061 w 5861642"/>
              <a:gd name="connsiteY31" fmla="*/ 7583356 h 7919265"/>
              <a:gd name="connsiteX32" fmla="*/ 5458843 w 5861642"/>
              <a:gd name="connsiteY32" fmla="*/ 7628844 h 7919265"/>
              <a:gd name="connsiteX33" fmla="*/ 5457259 w 5861642"/>
              <a:gd name="connsiteY33" fmla="*/ 7712341 h 7919265"/>
              <a:gd name="connsiteX34" fmla="*/ 5443236 w 5861642"/>
              <a:gd name="connsiteY34" fmla="*/ 7838503 h 7919265"/>
              <a:gd name="connsiteX35" fmla="*/ 5447010 w 5861642"/>
              <a:gd name="connsiteY35" fmla="*/ 7862553 h 7919265"/>
              <a:gd name="connsiteX36" fmla="*/ 5432854 w 5861642"/>
              <a:gd name="connsiteY36" fmla="*/ 7919237 h 7919265"/>
              <a:gd name="connsiteX37" fmla="*/ 397307 w 5861642"/>
              <a:gd name="connsiteY37" fmla="*/ 7606085 h 7919265"/>
              <a:gd name="connsiteX38" fmla="*/ 0 w 5861642"/>
              <a:gd name="connsiteY38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99832 w 5861642"/>
              <a:gd name="connsiteY27" fmla="*/ 6770108 h 7919265"/>
              <a:gd name="connsiteX28" fmla="*/ 5497062 w 5861642"/>
              <a:gd name="connsiteY28" fmla="*/ 6802542 h 7919265"/>
              <a:gd name="connsiteX29" fmla="*/ 5486503 w 5861642"/>
              <a:gd name="connsiteY29" fmla="*/ 6982763 h 7919265"/>
              <a:gd name="connsiteX30" fmla="*/ 5452061 w 5861642"/>
              <a:gd name="connsiteY30" fmla="*/ 7583356 h 7919265"/>
              <a:gd name="connsiteX31" fmla="*/ 5458843 w 5861642"/>
              <a:gd name="connsiteY31" fmla="*/ 7628844 h 7919265"/>
              <a:gd name="connsiteX32" fmla="*/ 5457259 w 5861642"/>
              <a:gd name="connsiteY32" fmla="*/ 7712341 h 7919265"/>
              <a:gd name="connsiteX33" fmla="*/ 5443236 w 5861642"/>
              <a:gd name="connsiteY33" fmla="*/ 7838503 h 7919265"/>
              <a:gd name="connsiteX34" fmla="*/ 5447010 w 5861642"/>
              <a:gd name="connsiteY34" fmla="*/ 7862553 h 7919265"/>
              <a:gd name="connsiteX35" fmla="*/ 5432854 w 5861642"/>
              <a:gd name="connsiteY35" fmla="*/ 7919237 h 7919265"/>
              <a:gd name="connsiteX36" fmla="*/ 397307 w 5861642"/>
              <a:gd name="connsiteY36" fmla="*/ 7606085 h 7919265"/>
              <a:gd name="connsiteX37" fmla="*/ 0 w 5861642"/>
              <a:gd name="connsiteY37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99832 w 5861642"/>
              <a:gd name="connsiteY27" fmla="*/ 6770108 h 7919265"/>
              <a:gd name="connsiteX28" fmla="*/ 5486503 w 5861642"/>
              <a:gd name="connsiteY28" fmla="*/ 6982763 h 7919265"/>
              <a:gd name="connsiteX29" fmla="*/ 5452061 w 5861642"/>
              <a:gd name="connsiteY29" fmla="*/ 7583356 h 7919265"/>
              <a:gd name="connsiteX30" fmla="*/ 5458843 w 5861642"/>
              <a:gd name="connsiteY30" fmla="*/ 7628844 h 7919265"/>
              <a:gd name="connsiteX31" fmla="*/ 5457259 w 5861642"/>
              <a:gd name="connsiteY31" fmla="*/ 7712341 h 7919265"/>
              <a:gd name="connsiteX32" fmla="*/ 5443236 w 5861642"/>
              <a:gd name="connsiteY32" fmla="*/ 7838503 h 7919265"/>
              <a:gd name="connsiteX33" fmla="*/ 5447010 w 5861642"/>
              <a:gd name="connsiteY33" fmla="*/ 7862553 h 7919265"/>
              <a:gd name="connsiteX34" fmla="*/ 5432854 w 5861642"/>
              <a:gd name="connsiteY34" fmla="*/ 7919237 h 7919265"/>
              <a:gd name="connsiteX35" fmla="*/ 397307 w 5861642"/>
              <a:gd name="connsiteY35" fmla="*/ 7606085 h 7919265"/>
              <a:gd name="connsiteX36" fmla="*/ 0 w 5861642"/>
              <a:gd name="connsiteY36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86503 w 5861642"/>
              <a:gd name="connsiteY27" fmla="*/ 6982763 h 7919265"/>
              <a:gd name="connsiteX28" fmla="*/ 5452061 w 5861642"/>
              <a:gd name="connsiteY28" fmla="*/ 7583356 h 7919265"/>
              <a:gd name="connsiteX29" fmla="*/ 5458843 w 5861642"/>
              <a:gd name="connsiteY29" fmla="*/ 7628844 h 7919265"/>
              <a:gd name="connsiteX30" fmla="*/ 5457259 w 5861642"/>
              <a:gd name="connsiteY30" fmla="*/ 7712341 h 7919265"/>
              <a:gd name="connsiteX31" fmla="*/ 5443236 w 5861642"/>
              <a:gd name="connsiteY31" fmla="*/ 7838503 h 7919265"/>
              <a:gd name="connsiteX32" fmla="*/ 5447010 w 5861642"/>
              <a:gd name="connsiteY32" fmla="*/ 7862553 h 7919265"/>
              <a:gd name="connsiteX33" fmla="*/ 5432854 w 5861642"/>
              <a:gd name="connsiteY33" fmla="*/ 7919237 h 7919265"/>
              <a:gd name="connsiteX34" fmla="*/ 397307 w 5861642"/>
              <a:gd name="connsiteY34" fmla="*/ 7606085 h 7919265"/>
              <a:gd name="connsiteX35" fmla="*/ 0 w 5861642"/>
              <a:gd name="connsiteY35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93542 w 5861642"/>
              <a:gd name="connsiteY26" fmla="*/ 2504220 h 7919265"/>
              <a:gd name="connsiteX27" fmla="*/ 5452061 w 5861642"/>
              <a:gd name="connsiteY27" fmla="*/ 7583356 h 7919265"/>
              <a:gd name="connsiteX28" fmla="*/ 5458843 w 5861642"/>
              <a:gd name="connsiteY28" fmla="*/ 7628844 h 7919265"/>
              <a:gd name="connsiteX29" fmla="*/ 5457259 w 5861642"/>
              <a:gd name="connsiteY29" fmla="*/ 7712341 h 7919265"/>
              <a:gd name="connsiteX30" fmla="*/ 5443236 w 5861642"/>
              <a:gd name="connsiteY30" fmla="*/ 7838503 h 7919265"/>
              <a:gd name="connsiteX31" fmla="*/ 5447010 w 5861642"/>
              <a:gd name="connsiteY31" fmla="*/ 7862553 h 7919265"/>
              <a:gd name="connsiteX32" fmla="*/ 5432854 w 5861642"/>
              <a:gd name="connsiteY32" fmla="*/ 7919237 h 7919265"/>
              <a:gd name="connsiteX33" fmla="*/ 397307 w 5861642"/>
              <a:gd name="connsiteY33" fmla="*/ 7606085 h 7919265"/>
              <a:gd name="connsiteX34" fmla="*/ 0 w 5861642"/>
              <a:gd name="connsiteY34" fmla="*/ 7584901 h 7919265"/>
              <a:gd name="connsiteX0" fmla="*/ 0 w 5861642"/>
              <a:gd name="connsiteY0" fmla="*/ 7584901 h 7919265"/>
              <a:gd name="connsiteX1" fmla="*/ 422572 w 5861642"/>
              <a:gd name="connsiteY1" fmla="*/ 0 h 7919265"/>
              <a:gd name="connsiteX2" fmla="*/ 4284829 w 5861642"/>
              <a:gd name="connsiteY2" fmla="*/ 212657 h 7919265"/>
              <a:gd name="connsiteX3" fmla="*/ 5823654 w 5861642"/>
              <a:gd name="connsiteY3" fmla="*/ 306262 h 7919265"/>
              <a:gd name="connsiteX4" fmla="*/ 5861642 w 5861642"/>
              <a:gd name="connsiteY4" fmla="*/ 317988 h 7919265"/>
              <a:gd name="connsiteX5" fmla="*/ 5856157 w 5861642"/>
              <a:gd name="connsiteY5" fmla="*/ 378751 h 7919265"/>
              <a:gd name="connsiteX6" fmla="*/ 5809530 w 5861642"/>
              <a:gd name="connsiteY6" fmla="*/ 1196200 h 7919265"/>
              <a:gd name="connsiteX7" fmla="*/ 5812189 w 5861642"/>
              <a:gd name="connsiteY7" fmla="*/ 1197315 h 7919265"/>
              <a:gd name="connsiteX8" fmla="*/ 5817462 w 5861642"/>
              <a:gd name="connsiteY8" fmla="*/ 1242155 h 7919265"/>
              <a:gd name="connsiteX9" fmla="*/ 5811320 w 5861642"/>
              <a:gd name="connsiteY9" fmla="*/ 1364256 h 7919265"/>
              <a:gd name="connsiteX10" fmla="*/ 5811185 w 5861642"/>
              <a:gd name="connsiteY10" fmla="*/ 1436500 h 7919265"/>
              <a:gd name="connsiteX11" fmla="*/ 5816694 w 5861642"/>
              <a:gd name="connsiteY11" fmla="*/ 1462669 h 7919265"/>
              <a:gd name="connsiteX12" fmla="*/ 5818070 w 5861642"/>
              <a:gd name="connsiteY12" fmla="*/ 1637067 h 7919265"/>
              <a:gd name="connsiteX13" fmla="*/ 5811245 w 5861642"/>
              <a:gd name="connsiteY13" fmla="*/ 1696270 h 7919265"/>
              <a:gd name="connsiteX14" fmla="*/ 5795186 w 5861642"/>
              <a:gd name="connsiteY14" fmla="*/ 1818360 h 7919265"/>
              <a:gd name="connsiteX15" fmla="*/ 5796218 w 5861642"/>
              <a:gd name="connsiteY15" fmla="*/ 1911947 h 7919265"/>
              <a:gd name="connsiteX16" fmla="*/ 5789969 w 5861642"/>
              <a:gd name="connsiteY16" fmla="*/ 1925528 h 7919265"/>
              <a:gd name="connsiteX17" fmla="*/ 5771499 w 5861642"/>
              <a:gd name="connsiteY17" fmla="*/ 2014848 h 7919265"/>
              <a:gd name="connsiteX18" fmla="*/ 5767709 w 5861642"/>
              <a:gd name="connsiteY18" fmla="*/ 2045563 h 7919265"/>
              <a:gd name="connsiteX19" fmla="*/ 5767187 w 5861642"/>
              <a:gd name="connsiteY19" fmla="*/ 2054308 h 7919265"/>
              <a:gd name="connsiteX20" fmla="*/ 5769380 w 5861642"/>
              <a:gd name="connsiteY20" fmla="*/ 2060299 h 7919265"/>
              <a:gd name="connsiteX21" fmla="*/ 5756593 w 5861642"/>
              <a:gd name="connsiteY21" fmla="*/ 2237821 h 7919265"/>
              <a:gd name="connsiteX22" fmla="*/ 5759252 w 5861642"/>
              <a:gd name="connsiteY22" fmla="*/ 2238936 h 7919265"/>
              <a:gd name="connsiteX23" fmla="*/ 5764525 w 5861642"/>
              <a:gd name="connsiteY23" fmla="*/ 2283776 h 7919265"/>
              <a:gd name="connsiteX24" fmla="*/ 5758382 w 5861642"/>
              <a:gd name="connsiteY24" fmla="*/ 2405877 h 7919265"/>
              <a:gd name="connsiteX25" fmla="*/ 5758248 w 5861642"/>
              <a:gd name="connsiteY25" fmla="*/ 2478121 h 7919265"/>
              <a:gd name="connsiteX26" fmla="*/ 5769713 w 5861642"/>
              <a:gd name="connsiteY26" fmla="*/ 2504276 h 7919265"/>
              <a:gd name="connsiteX27" fmla="*/ 5452061 w 5861642"/>
              <a:gd name="connsiteY27" fmla="*/ 7583356 h 7919265"/>
              <a:gd name="connsiteX28" fmla="*/ 5458843 w 5861642"/>
              <a:gd name="connsiteY28" fmla="*/ 7628844 h 7919265"/>
              <a:gd name="connsiteX29" fmla="*/ 5457259 w 5861642"/>
              <a:gd name="connsiteY29" fmla="*/ 7712341 h 7919265"/>
              <a:gd name="connsiteX30" fmla="*/ 5443236 w 5861642"/>
              <a:gd name="connsiteY30" fmla="*/ 7838503 h 7919265"/>
              <a:gd name="connsiteX31" fmla="*/ 5447010 w 5861642"/>
              <a:gd name="connsiteY31" fmla="*/ 7862553 h 7919265"/>
              <a:gd name="connsiteX32" fmla="*/ 5432854 w 5861642"/>
              <a:gd name="connsiteY32" fmla="*/ 7919237 h 7919265"/>
              <a:gd name="connsiteX33" fmla="*/ 397307 w 5861642"/>
              <a:gd name="connsiteY33" fmla="*/ 7606085 h 7919265"/>
              <a:gd name="connsiteX34" fmla="*/ 0 w 5861642"/>
              <a:gd name="connsiteY34" fmla="*/ 7584901 h 7919265"/>
              <a:gd name="connsiteX0" fmla="*/ 0 w 5861705"/>
              <a:gd name="connsiteY0" fmla="*/ 7558086 h 7919265"/>
              <a:gd name="connsiteX1" fmla="*/ 422635 w 5861705"/>
              <a:gd name="connsiteY1" fmla="*/ 0 h 7919265"/>
              <a:gd name="connsiteX2" fmla="*/ 4284892 w 5861705"/>
              <a:gd name="connsiteY2" fmla="*/ 212657 h 7919265"/>
              <a:gd name="connsiteX3" fmla="*/ 5823717 w 5861705"/>
              <a:gd name="connsiteY3" fmla="*/ 306262 h 7919265"/>
              <a:gd name="connsiteX4" fmla="*/ 5861705 w 5861705"/>
              <a:gd name="connsiteY4" fmla="*/ 317988 h 7919265"/>
              <a:gd name="connsiteX5" fmla="*/ 5856220 w 5861705"/>
              <a:gd name="connsiteY5" fmla="*/ 378751 h 7919265"/>
              <a:gd name="connsiteX6" fmla="*/ 5809593 w 5861705"/>
              <a:gd name="connsiteY6" fmla="*/ 1196200 h 7919265"/>
              <a:gd name="connsiteX7" fmla="*/ 5812252 w 5861705"/>
              <a:gd name="connsiteY7" fmla="*/ 1197315 h 7919265"/>
              <a:gd name="connsiteX8" fmla="*/ 5817525 w 5861705"/>
              <a:gd name="connsiteY8" fmla="*/ 1242155 h 7919265"/>
              <a:gd name="connsiteX9" fmla="*/ 5811383 w 5861705"/>
              <a:gd name="connsiteY9" fmla="*/ 1364256 h 7919265"/>
              <a:gd name="connsiteX10" fmla="*/ 5811248 w 5861705"/>
              <a:gd name="connsiteY10" fmla="*/ 1436500 h 7919265"/>
              <a:gd name="connsiteX11" fmla="*/ 5816757 w 5861705"/>
              <a:gd name="connsiteY11" fmla="*/ 1462669 h 7919265"/>
              <a:gd name="connsiteX12" fmla="*/ 5818133 w 5861705"/>
              <a:gd name="connsiteY12" fmla="*/ 1637067 h 7919265"/>
              <a:gd name="connsiteX13" fmla="*/ 5811308 w 5861705"/>
              <a:gd name="connsiteY13" fmla="*/ 1696270 h 7919265"/>
              <a:gd name="connsiteX14" fmla="*/ 5795249 w 5861705"/>
              <a:gd name="connsiteY14" fmla="*/ 1818360 h 7919265"/>
              <a:gd name="connsiteX15" fmla="*/ 5796281 w 5861705"/>
              <a:gd name="connsiteY15" fmla="*/ 1911947 h 7919265"/>
              <a:gd name="connsiteX16" fmla="*/ 5790032 w 5861705"/>
              <a:gd name="connsiteY16" fmla="*/ 1925528 h 7919265"/>
              <a:gd name="connsiteX17" fmla="*/ 5771562 w 5861705"/>
              <a:gd name="connsiteY17" fmla="*/ 2014848 h 7919265"/>
              <a:gd name="connsiteX18" fmla="*/ 5767772 w 5861705"/>
              <a:gd name="connsiteY18" fmla="*/ 2045563 h 7919265"/>
              <a:gd name="connsiteX19" fmla="*/ 5767250 w 5861705"/>
              <a:gd name="connsiteY19" fmla="*/ 2054308 h 7919265"/>
              <a:gd name="connsiteX20" fmla="*/ 5769443 w 5861705"/>
              <a:gd name="connsiteY20" fmla="*/ 2060299 h 7919265"/>
              <a:gd name="connsiteX21" fmla="*/ 5756656 w 5861705"/>
              <a:gd name="connsiteY21" fmla="*/ 2237821 h 7919265"/>
              <a:gd name="connsiteX22" fmla="*/ 5759315 w 5861705"/>
              <a:gd name="connsiteY22" fmla="*/ 2238936 h 7919265"/>
              <a:gd name="connsiteX23" fmla="*/ 5764588 w 5861705"/>
              <a:gd name="connsiteY23" fmla="*/ 2283776 h 7919265"/>
              <a:gd name="connsiteX24" fmla="*/ 5758445 w 5861705"/>
              <a:gd name="connsiteY24" fmla="*/ 2405877 h 7919265"/>
              <a:gd name="connsiteX25" fmla="*/ 5758311 w 5861705"/>
              <a:gd name="connsiteY25" fmla="*/ 2478121 h 7919265"/>
              <a:gd name="connsiteX26" fmla="*/ 5769776 w 5861705"/>
              <a:gd name="connsiteY26" fmla="*/ 2504276 h 7919265"/>
              <a:gd name="connsiteX27" fmla="*/ 5452124 w 5861705"/>
              <a:gd name="connsiteY27" fmla="*/ 7583356 h 7919265"/>
              <a:gd name="connsiteX28" fmla="*/ 5458906 w 5861705"/>
              <a:gd name="connsiteY28" fmla="*/ 7628844 h 7919265"/>
              <a:gd name="connsiteX29" fmla="*/ 5457322 w 5861705"/>
              <a:gd name="connsiteY29" fmla="*/ 7712341 h 7919265"/>
              <a:gd name="connsiteX30" fmla="*/ 5443299 w 5861705"/>
              <a:gd name="connsiteY30" fmla="*/ 7838503 h 7919265"/>
              <a:gd name="connsiteX31" fmla="*/ 5447073 w 5861705"/>
              <a:gd name="connsiteY31" fmla="*/ 7862553 h 7919265"/>
              <a:gd name="connsiteX32" fmla="*/ 5432917 w 5861705"/>
              <a:gd name="connsiteY32" fmla="*/ 7919237 h 7919265"/>
              <a:gd name="connsiteX33" fmla="*/ 397370 w 5861705"/>
              <a:gd name="connsiteY33" fmla="*/ 7606085 h 7919265"/>
              <a:gd name="connsiteX34" fmla="*/ 0 w 5861705"/>
              <a:gd name="connsiteY34" fmla="*/ 7558086 h 7919265"/>
              <a:gd name="connsiteX0" fmla="*/ 0 w 5861705"/>
              <a:gd name="connsiteY0" fmla="*/ 7558086 h 8240783"/>
              <a:gd name="connsiteX1" fmla="*/ 422635 w 5861705"/>
              <a:gd name="connsiteY1" fmla="*/ 0 h 8240783"/>
              <a:gd name="connsiteX2" fmla="*/ 4284892 w 5861705"/>
              <a:gd name="connsiteY2" fmla="*/ 212657 h 8240783"/>
              <a:gd name="connsiteX3" fmla="*/ 5823717 w 5861705"/>
              <a:gd name="connsiteY3" fmla="*/ 306262 h 8240783"/>
              <a:gd name="connsiteX4" fmla="*/ 5861705 w 5861705"/>
              <a:gd name="connsiteY4" fmla="*/ 317988 h 8240783"/>
              <a:gd name="connsiteX5" fmla="*/ 5856220 w 5861705"/>
              <a:gd name="connsiteY5" fmla="*/ 378751 h 8240783"/>
              <a:gd name="connsiteX6" fmla="*/ 5809593 w 5861705"/>
              <a:gd name="connsiteY6" fmla="*/ 1196200 h 8240783"/>
              <a:gd name="connsiteX7" fmla="*/ 5812252 w 5861705"/>
              <a:gd name="connsiteY7" fmla="*/ 1197315 h 8240783"/>
              <a:gd name="connsiteX8" fmla="*/ 5817525 w 5861705"/>
              <a:gd name="connsiteY8" fmla="*/ 1242155 h 8240783"/>
              <a:gd name="connsiteX9" fmla="*/ 5811383 w 5861705"/>
              <a:gd name="connsiteY9" fmla="*/ 1364256 h 8240783"/>
              <a:gd name="connsiteX10" fmla="*/ 5811248 w 5861705"/>
              <a:gd name="connsiteY10" fmla="*/ 1436500 h 8240783"/>
              <a:gd name="connsiteX11" fmla="*/ 5816757 w 5861705"/>
              <a:gd name="connsiteY11" fmla="*/ 1462669 h 8240783"/>
              <a:gd name="connsiteX12" fmla="*/ 5818133 w 5861705"/>
              <a:gd name="connsiteY12" fmla="*/ 1637067 h 8240783"/>
              <a:gd name="connsiteX13" fmla="*/ 5811308 w 5861705"/>
              <a:gd name="connsiteY13" fmla="*/ 1696270 h 8240783"/>
              <a:gd name="connsiteX14" fmla="*/ 5795249 w 5861705"/>
              <a:gd name="connsiteY14" fmla="*/ 1818360 h 8240783"/>
              <a:gd name="connsiteX15" fmla="*/ 5796281 w 5861705"/>
              <a:gd name="connsiteY15" fmla="*/ 1911947 h 8240783"/>
              <a:gd name="connsiteX16" fmla="*/ 5790032 w 5861705"/>
              <a:gd name="connsiteY16" fmla="*/ 1925528 h 8240783"/>
              <a:gd name="connsiteX17" fmla="*/ 5771562 w 5861705"/>
              <a:gd name="connsiteY17" fmla="*/ 2014848 h 8240783"/>
              <a:gd name="connsiteX18" fmla="*/ 5767772 w 5861705"/>
              <a:gd name="connsiteY18" fmla="*/ 2045563 h 8240783"/>
              <a:gd name="connsiteX19" fmla="*/ 5767250 w 5861705"/>
              <a:gd name="connsiteY19" fmla="*/ 2054308 h 8240783"/>
              <a:gd name="connsiteX20" fmla="*/ 5769443 w 5861705"/>
              <a:gd name="connsiteY20" fmla="*/ 2060299 h 8240783"/>
              <a:gd name="connsiteX21" fmla="*/ 5756656 w 5861705"/>
              <a:gd name="connsiteY21" fmla="*/ 2237821 h 8240783"/>
              <a:gd name="connsiteX22" fmla="*/ 5759315 w 5861705"/>
              <a:gd name="connsiteY22" fmla="*/ 2238936 h 8240783"/>
              <a:gd name="connsiteX23" fmla="*/ 5764588 w 5861705"/>
              <a:gd name="connsiteY23" fmla="*/ 2283776 h 8240783"/>
              <a:gd name="connsiteX24" fmla="*/ 5758445 w 5861705"/>
              <a:gd name="connsiteY24" fmla="*/ 2405877 h 8240783"/>
              <a:gd name="connsiteX25" fmla="*/ 5758311 w 5861705"/>
              <a:gd name="connsiteY25" fmla="*/ 2478121 h 8240783"/>
              <a:gd name="connsiteX26" fmla="*/ 5769776 w 5861705"/>
              <a:gd name="connsiteY26" fmla="*/ 2504276 h 8240783"/>
              <a:gd name="connsiteX27" fmla="*/ 5452124 w 5861705"/>
              <a:gd name="connsiteY27" fmla="*/ 7583356 h 8240783"/>
              <a:gd name="connsiteX28" fmla="*/ 5458906 w 5861705"/>
              <a:gd name="connsiteY28" fmla="*/ 7628844 h 8240783"/>
              <a:gd name="connsiteX29" fmla="*/ 5457322 w 5861705"/>
              <a:gd name="connsiteY29" fmla="*/ 7712341 h 8240783"/>
              <a:gd name="connsiteX30" fmla="*/ 5443299 w 5861705"/>
              <a:gd name="connsiteY30" fmla="*/ 7838503 h 8240783"/>
              <a:gd name="connsiteX31" fmla="*/ 5447073 w 5861705"/>
              <a:gd name="connsiteY31" fmla="*/ 7862553 h 8240783"/>
              <a:gd name="connsiteX32" fmla="*/ 5432917 w 5861705"/>
              <a:gd name="connsiteY32" fmla="*/ 7919237 h 8240783"/>
              <a:gd name="connsiteX33" fmla="*/ 0 w 5861705"/>
              <a:gd name="connsiteY33" fmla="*/ 7558086 h 8240783"/>
              <a:gd name="connsiteX0" fmla="*/ 0 w 5861705"/>
              <a:gd name="connsiteY0" fmla="*/ 7558086 h 7919237"/>
              <a:gd name="connsiteX1" fmla="*/ 422635 w 5861705"/>
              <a:gd name="connsiteY1" fmla="*/ 0 h 7919237"/>
              <a:gd name="connsiteX2" fmla="*/ 4284892 w 5861705"/>
              <a:gd name="connsiteY2" fmla="*/ 212657 h 7919237"/>
              <a:gd name="connsiteX3" fmla="*/ 5823717 w 5861705"/>
              <a:gd name="connsiteY3" fmla="*/ 306262 h 7919237"/>
              <a:gd name="connsiteX4" fmla="*/ 5861705 w 5861705"/>
              <a:gd name="connsiteY4" fmla="*/ 317988 h 7919237"/>
              <a:gd name="connsiteX5" fmla="*/ 5856220 w 5861705"/>
              <a:gd name="connsiteY5" fmla="*/ 378751 h 7919237"/>
              <a:gd name="connsiteX6" fmla="*/ 5809593 w 5861705"/>
              <a:gd name="connsiteY6" fmla="*/ 1196200 h 7919237"/>
              <a:gd name="connsiteX7" fmla="*/ 5812252 w 5861705"/>
              <a:gd name="connsiteY7" fmla="*/ 1197315 h 7919237"/>
              <a:gd name="connsiteX8" fmla="*/ 5817525 w 5861705"/>
              <a:gd name="connsiteY8" fmla="*/ 1242155 h 7919237"/>
              <a:gd name="connsiteX9" fmla="*/ 5811383 w 5861705"/>
              <a:gd name="connsiteY9" fmla="*/ 1364256 h 7919237"/>
              <a:gd name="connsiteX10" fmla="*/ 5811248 w 5861705"/>
              <a:gd name="connsiteY10" fmla="*/ 1436500 h 7919237"/>
              <a:gd name="connsiteX11" fmla="*/ 5816757 w 5861705"/>
              <a:gd name="connsiteY11" fmla="*/ 1462669 h 7919237"/>
              <a:gd name="connsiteX12" fmla="*/ 5818133 w 5861705"/>
              <a:gd name="connsiteY12" fmla="*/ 1637067 h 7919237"/>
              <a:gd name="connsiteX13" fmla="*/ 5811308 w 5861705"/>
              <a:gd name="connsiteY13" fmla="*/ 1696270 h 7919237"/>
              <a:gd name="connsiteX14" fmla="*/ 5795249 w 5861705"/>
              <a:gd name="connsiteY14" fmla="*/ 1818360 h 7919237"/>
              <a:gd name="connsiteX15" fmla="*/ 5796281 w 5861705"/>
              <a:gd name="connsiteY15" fmla="*/ 1911947 h 7919237"/>
              <a:gd name="connsiteX16" fmla="*/ 5790032 w 5861705"/>
              <a:gd name="connsiteY16" fmla="*/ 1925528 h 7919237"/>
              <a:gd name="connsiteX17" fmla="*/ 5771562 w 5861705"/>
              <a:gd name="connsiteY17" fmla="*/ 2014848 h 7919237"/>
              <a:gd name="connsiteX18" fmla="*/ 5767772 w 5861705"/>
              <a:gd name="connsiteY18" fmla="*/ 2045563 h 7919237"/>
              <a:gd name="connsiteX19" fmla="*/ 5767250 w 5861705"/>
              <a:gd name="connsiteY19" fmla="*/ 2054308 h 7919237"/>
              <a:gd name="connsiteX20" fmla="*/ 5769443 w 5861705"/>
              <a:gd name="connsiteY20" fmla="*/ 2060299 h 7919237"/>
              <a:gd name="connsiteX21" fmla="*/ 5756656 w 5861705"/>
              <a:gd name="connsiteY21" fmla="*/ 2237821 h 7919237"/>
              <a:gd name="connsiteX22" fmla="*/ 5759315 w 5861705"/>
              <a:gd name="connsiteY22" fmla="*/ 2238936 h 7919237"/>
              <a:gd name="connsiteX23" fmla="*/ 5764588 w 5861705"/>
              <a:gd name="connsiteY23" fmla="*/ 2283776 h 7919237"/>
              <a:gd name="connsiteX24" fmla="*/ 5758445 w 5861705"/>
              <a:gd name="connsiteY24" fmla="*/ 2405877 h 7919237"/>
              <a:gd name="connsiteX25" fmla="*/ 5758311 w 5861705"/>
              <a:gd name="connsiteY25" fmla="*/ 2478121 h 7919237"/>
              <a:gd name="connsiteX26" fmla="*/ 5769776 w 5861705"/>
              <a:gd name="connsiteY26" fmla="*/ 2504276 h 7919237"/>
              <a:gd name="connsiteX27" fmla="*/ 5452124 w 5861705"/>
              <a:gd name="connsiteY27" fmla="*/ 7583356 h 7919237"/>
              <a:gd name="connsiteX28" fmla="*/ 5458906 w 5861705"/>
              <a:gd name="connsiteY28" fmla="*/ 7628844 h 7919237"/>
              <a:gd name="connsiteX29" fmla="*/ 5457322 w 5861705"/>
              <a:gd name="connsiteY29" fmla="*/ 7712341 h 7919237"/>
              <a:gd name="connsiteX30" fmla="*/ 5443299 w 5861705"/>
              <a:gd name="connsiteY30" fmla="*/ 7838503 h 7919237"/>
              <a:gd name="connsiteX31" fmla="*/ 5447073 w 5861705"/>
              <a:gd name="connsiteY31" fmla="*/ 7862553 h 7919237"/>
              <a:gd name="connsiteX32" fmla="*/ 5432917 w 5861705"/>
              <a:gd name="connsiteY32" fmla="*/ 7919237 h 7919237"/>
              <a:gd name="connsiteX33" fmla="*/ 0 w 5861705"/>
              <a:gd name="connsiteY33" fmla="*/ 7558086 h 7919237"/>
              <a:gd name="connsiteX0" fmla="*/ 0 w 5861705"/>
              <a:gd name="connsiteY0" fmla="*/ 7558086 h 7919237"/>
              <a:gd name="connsiteX1" fmla="*/ 422635 w 5861705"/>
              <a:gd name="connsiteY1" fmla="*/ 0 h 7919237"/>
              <a:gd name="connsiteX2" fmla="*/ 4284892 w 5861705"/>
              <a:gd name="connsiteY2" fmla="*/ 212657 h 7919237"/>
              <a:gd name="connsiteX3" fmla="*/ 5823717 w 5861705"/>
              <a:gd name="connsiteY3" fmla="*/ 306262 h 7919237"/>
              <a:gd name="connsiteX4" fmla="*/ 5861705 w 5861705"/>
              <a:gd name="connsiteY4" fmla="*/ 317988 h 7919237"/>
              <a:gd name="connsiteX5" fmla="*/ 5856220 w 5861705"/>
              <a:gd name="connsiteY5" fmla="*/ 378751 h 7919237"/>
              <a:gd name="connsiteX6" fmla="*/ 5809593 w 5861705"/>
              <a:gd name="connsiteY6" fmla="*/ 1196200 h 7919237"/>
              <a:gd name="connsiteX7" fmla="*/ 5812252 w 5861705"/>
              <a:gd name="connsiteY7" fmla="*/ 1197315 h 7919237"/>
              <a:gd name="connsiteX8" fmla="*/ 5817525 w 5861705"/>
              <a:gd name="connsiteY8" fmla="*/ 1242155 h 7919237"/>
              <a:gd name="connsiteX9" fmla="*/ 5811383 w 5861705"/>
              <a:gd name="connsiteY9" fmla="*/ 1364256 h 7919237"/>
              <a:gd name="connsiteX10" fmla="*/ 5811248 w 5861705"/>
              <a:gd name="connsiteY10" fmla="*/ 1436500 h 7919237"/>
              <a:gd name="connsiteX11" fmla="*/ 5816757 w 5861705"/>
              <a:gd name="connsiteY11" fmla="*/ 1462669 h 7919237"/>
              <a:gd name="connsiteX12" fmla="*/ 5818133 w 5861705"/>
              <a:gd name="connsiteY12" fmla="*/ 1637067 h 7919237"/>
              <a:gd name="connsiteX13" fmla="*/ 5811308 w 5861705"/>
              <a:gd name="connsiteY13" fmla="*/ 1696270 h 7919237"/>
              <a:gd name="connsiteX14" fmla="*/ 5795249 w 5861705"/>
              <a:gd name="connsiteY14" fmla="*/ 1818360 h 7919237"/>
              <a:gd name="connsiteX15" fmla="*/ 5796281 w 5861705"/>
              <a:gd name="connsiteY15" fmla="*/ 1911947 h 7919237"/>
              <a:gd name="connsiteX16" fmla="*/ 5790032 w 5861705"/>
              <a:gd name="connsiteY16" fmla="*/ 1925528 h 7919237"/>
              <a:gd name="connsiteX17" fmla="*/ 5771562 w 5861705"/>
              <a:gd name="connsiteY17" fmla="*/ 2014848 h 7919237"/>
              <a:gd name="connsiteX18" fmla="*/ 5767772 w 5861705"/>
              <a:gd name="connsiteY18" fmla="*/ 2045563 h 7919237"/>
              <a:gd name="connsiteX19" fmla="*/ 5767250 w 5861705"/>
              <a:gd name="connsiteY19" fmla="*/ 2054308 h 7919237"/>
              <a:gd name="connsiteX20" fmla="*/ 5769443 w 5861705"/>
              <a:gd name="connsiteY20" fmla="*/ 2060299 h 7919237"/>
              <a:gd name="connsiteX21" fmla="*/ 5756656 w 5861705"/>
              <a:gd name="connsiteY21" fmla="*/ 2237821 h 7919237"/>
              <a:gd name="connsiteX22" fmla="*/ 5759315 w 5861705"/>
              <a:gd name="connsiteY22" fmla="*/ 2238936 h 7919237"/>
              <a:gd name="connsiteX23" fmla="*/ 5764588 w 5861705"/>
              <a:gd name="connsiteY23" fmla="*/ 2283776 h 7919237"/>
              <a:gd name="connsiteX24" fmla="*/ 5758445 w 5861705"/>
              <a:gd name="connsiteY24" fmla="*/ 2405877 h 7919237"/>
              <a:gd name="connsiteX25" fmla="*/ 5758311 w 5861705"/>
              <a:gd name="connsiteY25" fmla="*/ 2478121 h 7919237"/>
              <a:gd name="connsiteX26" fmla="*/ 5769776 w 5861705"/>
              <a:gd name="connsiteY26" fmla="*/ 2504276 h 7919237"/>
              <a:gd name="connsiteX27" fmla="*/ 5452124 w 5861705"/>
              <a:gd name="connsiteY27" fmla="*/ 7583356 h 7919237"/>
              <a:gd name="connsiteX28" fmla="*/ 5458906 w 5861705"/>
              <a:gd name="connsiteY28" fmla="*/ 7628844 h 7919237"/>
              <a:gd name="connsiteX29" fmla="*/ 5457322 w 5861705"/>
              <a:gd name="connsiteY29" fmla="*/ 7712341 h 7919237"/>
              <a:gd name="connsiteX30" fmla="*/ 5443299 w 5861705"/>
              <a:gd name="connsiteY30" fmla="*/ 7838503 h 7919237"/>
              <a:gd name="connsiteX31" fmla="*/ 5447073 w 5861705"/>
              <a:gd name="connsiteY31" fmla="*/ 7862553 h 7919237"/>
              <a:gd name="connsiteX32" fmla="*/ 5432917 w 5861705"/>
              <a:gd name="connsiteY32" fmla="*/ 7919237 h 7919237"/>
              <a:gd name="connsiteX33" fmla="*/ 0 w 5861705"/>
              <a:gd name="connsiteY33" fmla="*/ 7558086 h 7919237"/>
              <a:gd name="connsiteX0" fmla="*/ 0 w 5861705"/>
              <a:gd name="connsiteY0" fmla="*/ 7558086 h 7876320"/>
              <a:gd name="connsiteX1" fmla="*/ 422635 w 5861705"/>
              <a:gd name="connsiteY1" fmla="*/ 0 h 7876320"/>
              <a:gd name="connsiteX2" fmla="*/ 4284892 w 5861705"/>
              <a:gd name="connsiteY2" fmla="*/ 212657 h 7876320"/>
              <a:gd name="connsiteX3" fmla="*/ 5823717 w 5861705"/>
              <a:gd name="connsiteY3" fmla="*/ 306262 h 7876320"/>
              <a:gd name="connsiteX4" fmla="*/ 5861705 w 5861705"/>
              <a:gd name="connsiteY4" fmla="*/ 317988 h 7876320"/>
              <a:gd name="connsiteX5" fmla="*/ 5856220 w 5861705"/>
              <a:gd name="connsiteY5" fmla="*/ 378751 h 7876320"/>
              <a:gd name="connsiteX6" fmla="*/ 5809593 w 5861705"/>
              <a:gd name="connsiteY6" fmla="*/ 1196200 h 7876320"/>
              <a:gd name="connsiteX7" fmla="*/ 5812252 w 5861705"/>
              <a:gd name="connsiteY7" fmla="*/ 1197315 h 7876320"/>
              <a:gd name="connsiteX8" fmla="*/ 5817525 w 5861705"/>
              <a:gd name="connsiteY8" fmla="*/ 1242155 h 7876320"/>
              <a:gd name="connsiteX9" fmla="*/ 5811383 w 5861705"/>
              <a:gd name="connsiteY9" fmla="*/ 1364256 h 7876320"/>
              <a:gd name="connsiteX10" fmla="*/ 5811248 w 5861705"/>
              <a:gd name="connsiteY10" fmla="*/ 1436500 h 7876320"/>
              <a:gd name="connsiteX11" fmla="*/ 5816757 w 5861705"/>
              <a:gd name="connsiteY11" fmla="*/ 1462669 h 7876320"/>
              <a:gd name="connsiteX12" fmla="*/ 5818133 w 5861705"/>
              <a:gd name="connsiteY12" fmla="*/ 1637067 h 7876320"/>
              <a:gd name="connsiteX13" fmla="*/ 5811308 w 5861705"/>
              <a:gd name="connsiteY13" fmla="*/ 1696270 h 7876320"/>
              <a:gd name="connsiteX14" fmla="*/ 5795249 w 5861705"/>
              <a:gd name="connsiteY14" fmla="*/ 1818360 h 7876320"/>
              <a:gd name="connsiteX15" fmla="*/ 5796281 w 5861705"/>
              <a:gd name="connsiteY15" fmla="*/ 1911947 h 7876320"/>
              <a:gd name="connsiteX16" fmla="*/ 5790032 w 5861705"/>
              <a:gd name="connsiteY16" fmla="*/ 1925528 h 7876320"/>
              <a:gd name="connsiteX17" fmla="*/ 5771562 w 5861705"/>
              <a:gd name="connsiteY17" fmla="*/ 2014848 h 7876320"/>
              <a:gd name="connsiteX18" fmla="*/ 5767772 w 5861705"/>
              <a:gd name="connsiteY18" fmla="*/ 2045563 h 7876320"/>
              <a:gd name="connsiteX19" fmla="*/ 5767250 w 5861705"/>
              <a:gd name="connsiteY19" fmla="*/ 2054308 h 7876320"/>
              <a:gd name="connsiteX20" fmla="*/ 5769443 w 5861705"/>
              <a:gd name="connsiteY20" fmla="*/ 2060299 h 7876320"/>
              <a:gd name="connsiteX21" fmla="*/ 5756656 w 5861705"/>
              <a:gd name="connsiteY21" fmla="*/ 2237821 h 7876320"/>
              <a:gd name="connsiteX22" fmla="*/ 5759315 w 5861705"/>
              <a:gd name="connsiteY22" fmla="*/ 2238936 h 7876320"/>
              <a:gd name="connsiteX23" fmla="*/ 5764588 w 5861705"/>
              <a:gd name="connsiteY23" fmla="*/ 2283776 h 7876320"/>
              <a:gd name="connsiteX24" fmla="*/ 5758445 w 5861705"/>
              <a:gd name="connsiteY24" fmla="*/ 2405877 h 7876320"/>
              <a:gd name="connsiteX25" fmla="*/ 5758311 w 5861705"/>
              <a:gd name="connsiteY25" fmla="*/ 2478121 h 7876320"/>
              <a:gd name="connsiteX26" fmla="*/ 5769776 w 5861705"/>
              <a:gd name="connsiteY26" fmla="*/ 2504276 h 7876320"/>
              <a:gd name="connsiteX27" fmla="*/ 5452124 w 5861705"/>
              <a:gd name="connsiteY27" fmla="*/ 7583356 h 7876320"/>
              <a:gd name="connsiteX28" fmla="*/ 5458906 w 5861705"/>
              <a:gd name="connsiteY28" fmla="*/ 7628844 h 7876320"/>
              <a:gd name="connsiteX29" fmla="*/ 5457322 w 5861705"/>
              <a:gd name="connsiteY29" fmla="*/ 7712341 h 7876320"/>
              <a:gd name="connsiteX30" fmla="*/ 5443299 w 5861705"/>
              <a:gd name="connsiteY30" fmla="*/ 7838503 h 7876320"/>
              <a:gd name="connsiteX31" fmla="*/ 5447073 w 5861705"/>
              <a:gd name="connsiteY31" fmla="*/ 7862553 h 7876320"/>
              <a:gd name="connsiteX32" fmla="*/ 5438179 w 5861705"/>
              <a:gd name="connsiteY32" fmla="*/ 7876320 h 7876320"/>
              <a:gd name="connsiteX33" fmla="*/ 0 w 5861705"/>
              <a:gd name="connsiteY33" fmla="*/ 7558086 h 7876320"/>
              <a:gd name="connsiteX0" fmla="*/ 0 w 5861705"/>
              <a:gd name="connsiteY0" fmla="*/ 7558086 h 7869426"/>
              <a:gd name="connsiteX1" fmla="*/ 422635 w 5861705"/>
              <a:gd name="connsiteY1" fmla="*/ 0 h 7869426"/>
              <a:gd name="connsiteX2" fmla="*/ 4284892 w 5861705"/>
              <a:gd name="connsiteY2" fmla="*/ 212657 h 7869426"/>
              <a:gd name="connsiteX3" fmla="*/ 5823717 w 5861705"/>
              <a:gd name="connsiteY3" fmla="*/ 306262 h 7869426"/>
              <a:gd name="connsiteX4" fmla="*/ 5861705 w 5861705"/>
              <a:gd name="connsiteY4" fmla="*/ 317988 h 7869426"/>
              <a:gd name="connsiteX5" fmla="*/ 5856220 w 5861705"/>
              <a:gd name="connsiteY5" fmla="*/ 378751 h 7869426"/>
              <a:gd name="connsiteX6" fmla="*/ 5809593 w 5861705"/>
              <a:gd name="connsiteY6" fmla="*/ 1196200 h 7869426"/>
              <a:gd name="connsiteX7" fmla="*/ 5812252 w 5861705"/>
              <a:gd name="connsiteY7" fmla="*/ 1197315 h 7869426"/>
              <a:gd name="connsiteX8" fmla="*/ 5817525 w 5861705"/>
              <a:gd name="connsiteY8" fmla="*/ 1242155 h 7869426"/>
              <a:gd name="connsiteX9" fmla="*/ 5811383 w 5861705"/>
              <a:gd name="connsiteY9" fmla="*/ 1364256 h 7869426"/>
              <a:gd name="connsiteX10" fmla="*/ 5811248 w 5861705"/>
              <a:gd name="connsiteY10" fmla="*/ 1436500 h 7869426"/>
              <a:gd name="connsiteX11" fmla="*/ 5816757 w 5861705"/>
              <a:gd name="connsiteY11" fmla="*/ 1462669 h 7869426"/>
              <a:gd name="connsiteX12" fmla="*/ 5818133 w 5861705"/>
              <a:gd name="connsiteY12" fmla="*/ 1637067 h 7869426"/>
              <a:gd name="connsiteX13" fmla="*/ 5811308 w 5861705"/>
              <a:gd name="connsiteY13" fmla="*/ 1696270 h 7869426"/>
              <a:gd name="connsiteX14" fmla="*/ 5795249 w 5861705"/>
              <a:gd name="connsiteY14" fmla="*/ 1818360 h 7869426"/>
              <a:gd name="connsiteX15" fmla="*/ 5796281 w 5861705"/>
              <a:gd name="connsiteY15" fmla="*/ 1911947 h 7869426"/>
              <a:gd name="connsiteX16" fmla="*/ 5790032 w 5861705"/>
              <a:gd name="connsiteY16" fmla="*/ 1925528 h 7869426"/>
              <a:gd name="connsiteX17" fmla="*/ 5771562 w 5861705"/>
              <a:gd name="connsiteY17" fmla="*/ 2014848 h 7869426"/>
              <a:gd name="connsiteX18" fmla="*/ 5767772 w 5861705"/>
              <a:gd name="connsiteY18" fmla="*/ 2045563 h 7869426"/>
              <a:gd name="connsiteX19" fmla="*/ 5767250 w 5861705"/>
              <a:gd name="connsiteY19" fmla="*/ 2054308 h 7869426"/>
              <a:gd name="connsiteX20" fmla="*/ 5769443 w 5861705"/>
              <a:gd name="connsiteY20" fmla="*/ 2060299 h 7869426"/>
              <a:gd name="connsiteX21" fmla="*/ 5756656 w 5861705"/>
              <a:gd name="connsiteY21" fmla="*/ 2237821 h 7869426"/>
              <a:gd name="connsiteX22" fmla="*/ 5759315 w 5861705"/>
              <a:gd name="connsiteY22" fmla="*/ 2238936 h 7869426"/>
              <a:gd name="connsiteX23" fmla="*/ 5764588 w 5861705"/>
              <a:gd name="connsiteY23" fmla="*/ 2283776 h 7869426"/>
              <a:gd name="connsiteX24" fmla="*/ 5758445 w 5861705"/>
              <a:gd name="connsiteY24" fmla="*/ 2405877 h 7869426"/>
              <a:gd name="connsiteX25" fmla="*/ 5758311 w 5861705"/>
              <a:gd name="connsiteY25" fmla="*/ 2478121 h 7869426"/>
              <a:gd name="connsiteX26" fmla="*/ 5769776 w 5861705"/>
              <a:gd name="connsiteY26" fmla="*/ 2504276 h 7869426"/>
              <a:gd name="connsiteX27" fmla="*/ 5452124 w 5861705"/>
              <a:gd name="connsiteY27" fmla="*/ 7583356 h 7869426"/>
              <a:gd name="connsiteX28" fmla="*/ 5458906 w 5861705"/>
              <a:gd name="connsiteY28" fmla="*/ 7628844 h 7869426"/>
              <a:gd name="connsiteX29" fmla="*/ 5457322 w 5861705"/>
              <a:gd name="connsiteY29" fmla="*/ 7712341 h 7869426"/>
              <a:gd name="connsiteX30" fmla="*/ 5443299 w 5861705"/>
              <a:gd name="connsiteY30" fmla="*/ 7838503 h 7869426"/>
              <a:gd name="connsiteX31" fmla="*/ 5447073 w 5861705"/>
              <a:gd name="connsiteY31" fmla="*/ 7862553 h 7869426"/>
              <a:gd name="connsiteX32" fmla="*/ 5389875 w 5861705"/>
              <a:gd name="connsiteY32" fmla="*/ 7860344 h 7869426"/>
              <a:gd name="connsiteX33" fmla="*/ 0 w 5861705"/>
              <a:gd name="connsiteY33" fmla="*/ 7558086 h 7869426"/>
              <a:gd name="connsiteX0" fmla="*/ 0 w 5861705"/>
              <a:gd name="connsiteY0" fmla="*/ 7558086 h 7868158"/>
              <a:gd name="connsiteX1" fmla="*/ 422635 w 5861705"/>
              <a:gd name="connsiteY1" fmla="*/ 0 h 7868158"/>
              <a:gd name="connsiteX2" fmla="*/ 4284892 w 5861705"/>
              <a:gd name="connsiteY2" fmla="*/ 212657 h 7868158"/>
              <a:gd name="connsiteX3" fmla="*/ 5823717 w 5861705"/>
              <a:gd name="connsiteY3" fmla="*/ 306262 h 7868158"/>
              <a:gd name="connsiteX4" fmla="*/ 5861705 w 5861705"/>
              <a:gd name="connsiteY4" fmla="*/ 317988 h 7868158"/>
              <a:gd name="connsiteX5" fmla="*/ 5856220 w 5861705"/>
              <a:gd name="connsiteY5" fmla="*/ 378751 h 7868158"/>
              <a:gd name="connsiteX6" fmla="*/ 5809593 w 5861705"/>
              <a:gd name="connsiteY6" fmla="*/ 1196200 h 7868158"/>
              <a:gd name="connsiteX7" fmla="*/ 5812252 w 5861705"/>
              <a:gd name="connsiteY7" fmla="*/ 1197315 h 7868158"/>
              <a:gd name="connsiteX8" fmla="*/ 5817525 w 5861705"/>
              <a:gd name="connsiteY8" fmla="*/ 1242155 h 7868158"/>
              <a:gd name="connsiteX9" fmla="*/ 5811383 w 5861705"/>
              <a:gd name="connsiteY9" fmla="*/ 1364256 h 7868158"/>
              <a:gd name="connsiteX10" fmla="*/ 5811248 w 5861705"/>
              <a:gd name="connsiteY10" fmla="*/ 1436500 h 7868158"/>
              <a:gd name="connsiteX11" fmla="*/ 5816757 w 5861705"/>
              <a:gd name="connsiteY11" fmla="*/ 1462669 h 7868158"/>
              <a:gd name="connsiteX12" fmla="*/ 5818133 w 5861705"/>
              <a:gd name="connsiteY12" fmla="*/ 1637067 h 7868158"/>
              <a:gd name="connsiteX13" fmla="*/ 5811308 w 5861705"/>
              <a:gd name="connsiteY13" fmla="*/ 1696270 h 7868158"/>
              <a:gd name="connsiteX14" fmla="*/ 5795249 w 5861705"/>
              <a:gd name="connsiteY14" fmla="*/ 1818360 h 7868158"/>
              <a:gd name="connsiteX15" fmla="*/ 5796281 w 5861705"/>
              <a:gd name="connsiteY15" fmla="*/ 1911947 h 7868158"/>
              <a:gd name="connsiteX16" fmla="*/ 5790032 w 5861705"/>
              <a:gd name="connsiteY16" fmla="*/ 1925528 h 7868158"/>
              <a:gd name="connsiteX17" fmla="*/ 5771562 w 5861705"/>
              <a:gd name="connsiteY17" fmla="*/ 2014848 h 7868158"/>
              <a:gd name="connsiteX18" fmla="*/ 5767772 w 5861705"/>
              <a:gd name="connsiteY18" fmla="*/ 2045563 h 7868158"/>
              <a:gd name="connsiteX19" fmla="*/ 5767250 w 5861705"/>
              <a:gd name="connsiteY19" fmla="*/ 2054308 h 7868158"/>
              <a:gd name="connsiteX20" fmla="*/ 5769443 w 5861705"/>
              <a:gd name="connsiteY20" fmla="*/ 2060299 h 7868158"/>
              <a:gd name="connsiteX21" fmla="*/ 5756656 w 5861705"/>
              <a:gd name="connsiteY21" fmla="*/ 2237821 h 7868158"/>
              <a:gd name="connsiteX22" fmla="*/ 5759315 w 5861705"/>
              <a:gd name="connsiteY22" fmla="*/ 2238936 h 7868158"/>
              <a:gd name="connsiteX23" fmla="*/ 5764588 w 5861705"/>
              <a:gd name="connsiteY23" fmla="*/ 2283776 h 7868158"/>
              <a:gd name="connsiteX24" fmla="*/ 5758445 w 5861705"/>
              <a:gd name="connsiteY24" fmla="*/ 2405877 h 7868158"/>
              <a:gd name="connsiteX25" fmla="*/ 5758311 w 5861705"/>
              <a:gd name="connsiteY25" fmla="*/ 2478121 h 7868158"/>
              <a:gd name="connsiteX26" fmla="*/ 5769776 w 5861705"/>
              <a:gd name="connsiteY26" fmla="*/ 2504276 h 7868158"/>
              <a:gd name="connsiteX27" fmla="*/ 5452124 w 5861705"/>
              <a:gd name="connsiteY27" fmla="*/ 7583356 h 7868158"/>
              <a:gd name="connsiteX28" fmla="*/ 5458906 w 5861705"/>
              <a:gd name="connsiteY28" fmla="*/ 7628844 h 7868158"/>
              <a:gd name="connsiteX29" fmla="*/ 5457322 w 5861705"/>
              <a:gd name="connsiteY29" fmla="*/ 7712341 h 7868158"/>
              <a:gd name="connsiteX30" fmla="*/ 5443299 w 5861705"/>
              <a:gd name="connsiteY30" fmla="*/ 7838503 h 7868158"/>
              <a:gd name="connsiteX31" fmla="*/ 5447073 w 5861705"/>
              <a:gd name="connsiteY31" fmla="*/ 7862553 h 7868158"/>
              <a:gd name="connsiteX32" fmla="*/ 5357659 w 5861705"/>
              <a:gd name="connsiteY32" fmla="*/ 7844331 h 7868158"/>
              <a:gd name="connsiteX33" fmla="*/ 0 w 5861705"/>
              <a:gd name="connsiteY33" fmla="*/ 7558086 h 7868158"/>
              <a:gd name="connsiteX0" fmla="*/ 0 w 5861705"/>
              <a:gd name="connsiteY0" fmla="*/ 7558086 h 7844331"/>
              <a:gd name="connsiteX1" fmla="*/ 422635 w 5861705"/>
              <a:gd name="connsiteY1" fmla="*/ 0 h 7844331"/>
              <a:gd name="connsiteX2" fmla="*/ 4284892 w 5861705"/>
              <a:gd name="connsiteY2" fmla="*/ 212657 h 7844331"/>
              <a:gd name="connsiteX3" fmla="*/ 5823717 w 5861705"/>
              <a:gd name="connsiteY3" fmla="*/ 306262 h 7844331"/>
              <a:gd name="connsiteX4" fmla="*/ 5861705 w 5861705"/>
              <a:gd name="connsiteY4" fmla="*/ 317988 h 7844331"/>
              <a:gd name="connsiteX5" fmla="*/ 5856220 w 5861705"/>
              <a:gd name="connsiteY5" fmla="*/ 378751 h 7844331"/>
              <a:gd name="connsiteX6" fmla="*/ 5809593 w 5861705"/>
              <a:gd name="connsiteY6" fmla="*/ 1196200 h 7844331"/>
              <a:gd name="connsiteX7" fmla="*/ 5812252 w 5861705"/>
              <a:gd name="connsiteY7" fmla="*/ 1197315 h 7844331"/>
              <a:gd name="connsiteX8" fmla="*/ 5817525 w 5861705"/>
              <a:gd name="connsiteY8" fmla="*/ 1242155 h 7844331"/>
              <a:gd name="connsiteX9" fmla="*/ 5811383 w 5861705"/>
              <a:gd name="connsiteY9" fmla="*/ 1364256 h 7844331"/>
              <a:gd name="connsiteX10" fmla="*/ 5811248 w 5861705"/>
              <a:gd name="connsiteY10" fmla="*/ 1436500 h 7844331"/>
              <a:gd name="connsiteX11" fmla="*/ 5816757 w 5861705"/>
              <a:gd name="connsiteY11" fmla="*/ 1462669 h 7844331"/>
              <a:gd name="connsiteX12" fmla="*/ 5818133 w 5861705"/>
              <a:gd name="connsiteY12" fmla="*/ 1637067 h 7844331"/>
              <a:gd name="connsiteX13" fmla="*/ 5811308 w 5861705"/>
              <a:gd name="connsiteY13" fmla="*/ 1696270 h 7844331"/>
              <a:gd name="connsiteX14" fmla="*/ 5795249 w 5861705"/>
              <a:gd name="connsiteY14" fmla="*/ 1818360 h 7844331"/>
              <a:gd name="connsiteX15" fmla="*/ 5796281 w 5861705"/>
              <a:gd name="connsiteY15" fmla="*/ 1911947 h 7844331"/>
              <a:gd name="connsiteX16" fmla="*/ 5790032 w 5861705"/>
              <a:gd name="connsiteY16" fmla="*/ 1925528 h 7844331"/>
              <a:gd name="connsiteX17" fmla="*/ 5771562 w 5861705"/>
              <a:gd name="connsiteY17" fmla="*/ 2014848 h 7844331"/>
              <a:gd name="connsiteX18" fmla="*/ 5767772 w 5861705"/>
              <a:gd name="connsiteY18" fmla="*/ 2045563 h 7844331"/>
              <a:gd name="connsiteX19" fmla="*/ 5767250 w 5861705"/>
              <a:gd name="connsiteY19" fmla="*/ 2054308 h 7844331"/>
              <a:gd name="connsiteX20" fmla="*/ 5769443 w 5861705"/>
              <a:gd name="connsiteY20" fmla="*/ 2060299 h 7844331"/>
              <a:gd name="connsiteX21" fmla="*/ 5756656 w 5861705"/>
              <a:gd name="connsiteY21" fmla="*/ 2237821 h 7844331"/>
              <a:gd name="connsiteX22" fmla="*/ 5759315 w 5861705"/>
              <a:gd name="connsiteY22" fmla="*/ 2238936 h 7844331"/>
              <a:gd name="connsiteX23" fmla="*/ 5764588 w 5861705"/>
              <a:gd name="connsiteY23" fmla="*/ 2283776 h 7844331"/>
              <a:gd name="connsiteX24" fmla="*/ 5758445 w 5861705"/>
              <a:gd name="connsiteY24" fmla="*/ 2405877 h 7844331"/>
              <a:gd name="connsiteX25" fmla="*/ 5758311 w 5861705"/>
              <a:gd name="connsiteY25" fmla="*/ 2478121 h 7844331"/>
              <a:gd name="connsiteX26" fmla="*/ 5769776 w 5861705"/>
              <a:gd name="connsiteY26" fmla="*/ 2504276 h 7844331"/>
              <a:gd name="connsiteX27" fmla="*/ 5452124 w 5861705"/>
              <a:gd name="connsiteY27" fmla="*/ 7583356 h 7844331"/>
              <a:gd name="connsiteX28" fmla="*/ 5458906 w 5861705"/>
              <a:gd name="connsiteY28" fmla="*/ 7628844 h 7844331"/>
              <a:gd name="connsiteX29" fmla="*/ 5457322 w 5861705"/>
              <a:gd name="connsiteY29" fmla="*/ 7712341 h 7844331"/>
              <a:gd name="connsiteX30" fmla="*/ 5443299 w 5861705"/>
              <a:gd name="connsiteY30" fmla="*/ 7838503 h 7844331"/>
              <a:gd name="connsiteX31" fmla="*/ 5401664 w 5861705"/>
              <a:gd name="connsiteY31" fmla="*/ 7802303 h 7844331"/>
              <a:gd name="connsiteX32" fmla="*/ 5357659 w 5861705"/>
              <a:gd name="connsiteY32" fmla="*/ 7844331 h 7844331"/>
              <a:gd name="connsiteX33" fmla="*/ 0 w 5861705"/>
              <a:gd name="connsiteY33" fmla="*/ 7558086 h 7844331"/>
              <a:gd name="connsiteX0" fmla="*/ 0 w 5861705"/>
              <a:gd name="connsiteY0" fmla="*/ 7558086 h 7846277"/>
              <a:gd name="connsiteX1" fmla="*/ 422635 w 5861705"/>
              <a:gd name="connsiteY1" fmla="*/ 0 h 7846277"/>
              <a:gd name="connsiteX2" fmla="*/ 4284892 w 5861705"/>
              <a:gd name="connsiteY2" fmla="*/ 212657 h 7846277"/>
              <a:gd name="connsiteX3" fmla="*/ 5823717 w 5861705"/>
              <a:gd name="connsiteY3" fmla="*/ 306262 h 7846277"/>
              <a:gd name="connsiteX4" fmla="*/ 5861705 w 5861705"/>
              <a:gd name="connsiteY4" fmla="*/ 317988 h 7846277"/>
              <a:gd name="connsiteX5" fmla="*/ 5856220 w 5861705"/>
              <a:gd name="connsiteY5" fmla="*/ 378751 h 7846277"/>
              <a:gd name="connsiteX6" fmla="*/ 5809593 w 5861705"/>
              <a:gd name="connsiteY6" fmla="*/ 1196200 h 7846277"/>
              <a:gd name="connsiteX7" fmla="*/ 5812252 w 5861705"/>
              <a:gd name="connsiteY7" fmla="*/ 1197315 h 7846277"/>
              <a:gd name="connsiteX8" fmla="*/ 5817525 w 5861705"/>
              <a:gd name="connsiteY8" fmla="*/ 1242155 h 7846277"/>
              <a:gd name="connsiteX9" fmla="*/ 5811383 w 5861705"/>
              <a:gd name="connsiteY9" fmla="*/ 1364256 h 7846277"/>
              <a:gd name="connsiteX10" fmla="*/ 5811248 w 5861705"/>
              <a:gd name="connsiteY10" fmla="*/ 1436500 h 7846277"/>
              <a:gd name="connsiteX11" fmla="*/ 5816757 w 5861705"/>
              <a:gd name="connsiteY11" fmla="*/ 1462669 h 7846277"/>
              <a:gd name="connsiteX12" fmla="*/ 5818133 w 5861705"/>
              <a:gd name="connsiteY12" fmla="*/ 1637067 h 7846277"/>
              <a:gd name="connsiteX13" fmla="*/ 5811308 w 5861705"/>
              <a:gd name="connsiteY13" fmla="*/ 1696270 h 7846277"/>
              <a:gd name="connsiteX14" fmla="*/ 5795249 w 5861705"/>
              <a:gd name="connsiteY14" fmla="*/ 1818360 h 7846277"/>
              <a:gd name="connsiteX15" fmla="*/ 5796281 w 5861705"/>
              <a:gd name="connsiteY15" fmla="*/ 1911947 h 7846277"/>
              <a:gd name="connsiteX16" fmla="*/ 5790032 w 5861705"/>
              <a:gd name="connsiteY16" fmla="*/ 1925528 h 7846277"/>
              <a:gd name="connsiteX17" fmla="*/ 5771562 w 5861705"/>
              <a:gd name="connsiteY17" fmla="*/ 2014848 h 7846277"/>
              <a:gd name="connsiteX18" fmla="*/ 5767772 w 5861705"/>
              <a:gd name="connsiteY18" fmla="*/ 2045563 h 7846277"/>
              <a:gd name="connsiteX19" fmla="*/ 5767250 w 5861705"/>
              <a:gd name="connsiteY19" fmla="*/ 2054308 h 7846277"/>
              <a:gd name="connsiteX20" fmla="*/ 5769443 w 5861705"/>
              <a:gd name="connsiteY20" fmla="*/ 2060299 h 7846277"/>
              <a:gd name="connsiteX21" fmla="*/ 5756656 w 5861705"/>
              <a:gd name="connsiteY21" fmla="*/ 2237821 h 7846277"/>
              <a:gd name="connsiteX22" fmla="*/ 5759315 w 5861705"/>
              <a:gd name="connsiteY22" fmla="*/ 2238936 h 7846277"/>
              <a:gd name="connsiteX23" fmla="*/ 5764588 w 5861705"/>
              <a:gd name="connsiteY23" fmla="*/ 2283776 h 7846277"/>
              <a:gd name="connsiteX24" fmla="*/ 5758445 w 5861705"/>
              <a:gd name="connsiteY24" fmla="*/ 2405877 h 7846277"/>
              <a:gd name="connsiteX25" fmla="*/ 5758311 w 5861705"/>
              <a:gd name="connsiteY25" fmla="*/ 2478121 h 7846277"/>
              <a:gd name="connsiteX26" fmla="*/ 5769776 w 5861705"/>
              <a:gd name="connsiteY26" fmla="*/ 2504276 h 7846277"/>
              <a:gd name="connsiteX27" fmla="*/ 5452124 w 5861705"/>
              <a:gd name="connsiteY27" fmla="*/ 7583356 h 7846277"/>
              <a:gd name="connsiteX28" fmla="*/ 5458906 w 5861705"/>
              <a:gd name="connsiteY28" fmla="*/ 7628844 h 7846277"/>
              <a:gd name="connsiteX29" fmla="*/ 5457322 w 5861705"/>
              <a:gd name="connsiteY29" fmla="*/ 7712341 h 7846277"/>
              <a:gd name="connsiteX30" fmla="*/ 5443299 w 5861705"/>
              <a:gd name="connsiteY30" fmla="*/ 7838503 h 7846277"/>
              <a:gd name="connsiteX31" fmla="*/ 5404767 w 5861705"/>
              <a:gd name="connsiteY31" fmla="*/ 7838510 h 7846277"/>
              <a:gd name="connsiteX32" fmla="*/ 5357659 w 5861705"/>
              <a:gd name="connsiteY32" fmla="*/ 7844331 h 7846277"/>
              <a:gd name="connsiteX33" fmla="*/ 0 w 5861705"/>
              <a:gd name="connsiteY33" fmla="*/ 7558086 h 7846277"/>
              <a:gd name="connsiteX0" fmla="*/ 0 w 5861705"/>
              <a:gd name="connsiteY0" fmla="*/ 7558086 h 7899795"/>
              <a:gd name="connsiteX1" fmla="*/ 422635 w 5861705"/>
              <a:gd name="connsiteY1" fmla="*/ 0 h 7899795"/>
              <a:gd name="connsiteX2" fmla="*/ 4284892 w 5861705"/>
              <a:gd name="connsiteY2" fmla="*/ 212657 h 7899795"/>
              <a:gd name="connsiteX3" fmla="*/ 5823717 w 5861705"/>
              <a:gd name="connsiteY3" fmla="*/ 306262 h 7899795"/>
              <a:gd name="connsiteX4" fmla="*/ 5861705 w 5861705"/>
              <a:gd name="connsiteY4" fmla="*/ 317988 h 7899795"/>
              <a:gd name="connsiteX5" fmla="*/ 5856220 w 5861705"/>
              <a:gd name="connsiteY5" fmla="*/ 378751 h 7899795"/>
              <a:gd name="connsiteX6" fmla="*/ 5809593 w 5861705"/>
              <a:gd name="connsiteY6" fmla="*/ 1196200 h 7899795"/>
              <a:gd name="connsiteX7" fmla="*/ 5812252 w 5861705"/>
              <a:gd name="connsiteY7" fmla="*/ 1197315 h 7899795"/>
              <a:gd name="connsiteX8" fmla="*/ 5817525 w 5861705"/>
              <a:gd name="connsiteY8" fmla="*/ 1242155 h 7899795"/>
              <a:gd name="connsiteX9" fmla="*/ 5811383 w 5861705"/>
              <a:gd name="connsiteY9" fmla="*/ 1364256 h 7899795"/>
              <a:gd name="connsiteX10" fmla="*/ 5811248 w 5861705"/>
              <a:gd name="connsiteY10" fmla="*/ 1436500 h 7899795"/>
              <a:gd name="connsiteX11" fmla="*/ 5816757 w 5861705"/>
              <a:gd name="connsiteY11" fmla="*/ 1462669 h 7899795"/>
              <a:gd name="connsiteX12" fmla="*/ 5818133 w 5861705"/>
              <a:gd name="connsiteY12" fmla="*/ 1637067 h 7899795"/>
              <a:gd name="connsiteX13" fmla="*/ 5811308 w 5861705"/>
              <a:gd name="connsiteY13" fmla="*/ 1696270 h 7899795"/>
              <a:gd name="connsiteX14" fmla="*/ 5795249 w 5861705"/>
              <a:gd name="connsiteY14" fmla="*/ 1818360 h 7899795"/>
              <a:gd name="connsiteX15" fmla="*/ 5796281 w 5861705"/>
              <a:gd name="connsiteY15" fmla="*/ 1911947 h 7899795"/>
              <a:gd name="connsiteX16" fmla="*/ 5790032 w 5861705"/>
              <a:gd name="connsiteY16" fmla="*/ 1925528 h 7899795"/>
              <a:gd name="connsiteX17" fmla="*/ 5771562 w 5861705"/>
              <a:gd name="connsiteY17" fmla="*/ 2014848 h 7899795"/>
              <a:gd name="connsiteX18" fmla="*/ 5767772 w 5861705"/>
              <a:gd name="connsiteY18" fmla="*/ 2045563 h 7899795"/>
              <a:gd name="connsiteX19" fmla="*/ 5767250 w 5861705"/>
              <a:gd name="connsiteY19" fmla="*/ 2054308 h 7899795"/>
              <a:gd name="connsiteX20" fmla="*/ 5769443 w 5861705"/>
              <a:gd name="connsiteY20" fmla="*/ 2060299 h 7899795"/>
              <a:gd name="connsiteX21" fmla="*/ 5756656 w 5861705"/>
              <a:gd name="connsiteY21" fmla="*/ 2237821 h 7899795"/>
              <a:gd name="connsiteX22" fmla="*/ 5759315 w 5861705"/>
              <a:gd name="connsiteY22" fmla="*/ 2238936 h 7899795"/>
              <a:gd name="connsiteX23" fmla="*/ 5764588 w 5861705"/>
              <a:gd name="connsiteY23" fmla="*/ 2283776 h 7899795"/>
              <a:gd name="connsiteX24" fmla="*/ 5758445 w 5861705"/>
              <a:gd name="connsiteY24" fmla="*/ 2405877 h 7899795"/>
              <a:gd name="connsiteX25" fmla="*/ 5758311 w 5861705"/>
              <a:gd name="connsiteY25" fmla="*/ 2478121 h 7899795"/>
              <a:gd name="connsiteX26" fmla="*/ 5769776 w 5861705"/>
              <a:gd name="connsiteY26" fmla="*/ 2504276 h 7899795"/>
              <a:gd name="connsiteX27" fmla="*/ 5452124 w 5861705"/>
              <a:gd name="connsiteY27" fmla="*/ 7583356 h 7899795"/>
              <a:gd name="connsiteX28" fmla="*/ 5458906 w 5861705"/>
              <a:gd name="connsiteY28" fmla="*/ 7628844 h 7899795"/>
              <a:gd name="connsiteX29" fmla="*/ 5457322 w 5861705"/>
              <a:gd name="connsiteY29" fmla="*/ 7712341 h 7899795"/>
              <a:gd name="connsiteX30" fmla="*/ 5443299 w 5861705"/>
              <a:gd name="connsiteY30" fmla="*/ 7838503 h 7899795"/>
              <a:gd name="connsiteX31" fmla="*/ 5456205 w 5861705"/>
              <a:gd name="connsiteY31" fmla="*/ 7895727 h 7899795"/>
              <a:gd name="connsiteX32" fmla="*/ 5357659 w 5861705"/>
              <a:gd name="connsiteY32" fmla="*/ 7844331 h 7899795"/>
              <a:gd name="connsiteX33" fmla="*/ 0 w 5861705"/>
              <a:gd name="connsiteY33" fmla="*/ 7558086 h 7899795"/>
              <a:gd name="connsiteX0" fmla="*/ 0 w 5861705"/>
              <a:gd name="connsiteY0" fmla="*/ 7558086 h 7899814"/>
              <a:gd name="connsiteX1" fmla="*/ 422635 w 5861705"/>
              <a:gd name="connsiteY1" fmla="*/ 0 h 7899814"/>
              <a:gd name="connsiteX2" fmla="*/ 4284892 w 5861705"/>
              <a:gd name="connsiteY2" fmla="*/ 212657 h 7899814"/>
              <a:gd name="connsiteX3" fmla="*/ 5823717 w 5861705"/>
              <a:gd name="connsiteY3" fmla="*/ 306262 h 7899814"/>
              <a:gd name="connsiteX4" fmla="*/ 5861705 w 5861705"/>
              <a:gd name="connsiteY4" fmla="*/ 317988 h 7899814"/>
              <a:gd name="connsiteX5" fmla="*/ 5856220 w 5861705"/>
              <a:gd name="connsiteY5" fmla="*/ 378751 h 7899814"/>
              <a:gd name="connsiteX6" fmla="*/ 5809593 w 5861705"/>
              <a:gd name="connsiteY6" fmla="*/ 1196200 h 7899814"/>
              <a:gd name="connsiteX7" fmla="*/ 5812252 w 5861705"/>
              <a:gd name="connsiteY7" fmla="*/ 1197315 h 7899814"/>
              <a:gd name="connsiteX8" fmla="*/ 5817525 w 5861705"/>
              <a:gd name="connsiteY8" fmla="*/ 1242155 h 7899814"/>
              <a:gd name="connsiteX9" fmla="*/ 5811383 w 5861705"/>
              <a:gd name="connsiteY9" fmla="*/ 1364256 h 7899814"/>
              <a:gd name="connsiteX10" fmla="*/ 5811248 w 5861705"/>
              <a:gd name="connsiteY10" fmla="*/ 1436500 h 7899814"/>
              <a:gd name="connsiteX11" fmla="*/ 5816757 w 5861705"/>
              <a:gd name="connsiteY11" fmla="*/ 1462669 h 7899814"/>
              <a:gd name="connsiteX12" fmla="*/ 5818133 w 5861705"/>
              <a:gd name="connsiteY12" fmla="*/ 1637067 h 7899814"/>
              <a:gd name="connsiteX13" fmla="*/ 5811308 w 5861705"/>
              <a:gd name="connsiteY13" fmla="*/ 1696270 h 7899814"/>
              <a:gd name="connsiteX14" fmla="*/ 5795249 w 5861705"/>
              <a:gd name="connsiteY14" fmla="*/ 1818360 h 7899814"/>
              <a:gd name="connsiteX15" fmla="*/ 5796281 w 5861705"/>
              <a:gd name="connsiteY15" fmla="*/ 1911947 h 7899814"/>
              <a:gd name="connsiteX16" fmla="*/ 5790032 w 5861705"/>
              <a:gd name="connsiteY16" fmla="*/ 1925528 h 7899814"/>
              <a:gd name="connsiteX17" fmla="*/ 5771562 w 5861705"/>
              <a:gd name="connsiteY17" fmla="*/ 2014848 h 7899814"/>
              <a:gd name="connsiteX18" fmla="*/ 5767772 w 5861705"/>
              <a:gd name="connsiteY18" fmla="*/ 2045563 h 7899814"/>
              <a:gd name="connsiteX19" fmla="*/ 5767250 w 5861705"/>
              <a:gd name="connsiteY19" fmla="*/ 2054308 h 7899814"/>
              <a:gd name="connsiteX20" fmla="*/ 5769443 w 5861705"/>
              <a:gd name="connsiteY20" fmla="*/ 2060299 h 7899814"/>
              <a:gd name="connsiteX21" fmla="*/ 5756656 w 5861705"/>
              <a:gd name="connsiteY21" fmla="*/ 2237821 h 7899814"/>
              <a:gd name="connsiteX22" fmla="*/ 5759315 w 5861705"/>
              <a:gd name="connsiteY22" fmla="*/ 2238936 h 7899814"/>
              <a:gd name="connsiteX23" fmla="*/ 5764588 w 5861705"/>
              <a:gd name="connsiteY23" fmla="*/ 2283776 h 7899814"/>
              <a:gd name="connsiteX24" fmla="*/ 5758445 w 5861705"/>
              <a:gd name="connsiteY24" fmla="*/ 2405877 h 7899814"/>
              <a:gd name="connsiteX25" fmla="*/ 5758311 w 5861705"/>
              <a:gd name="connsiteY25" fmla="*/ 2478121 h 7899814"/>
              <a:gd name="connsiteX26" fmla="*/ 5769776 w 5861705"/>
              <a:gd name="connsiteY26" fmla="*/ 2504276 h 7899814"/>
              <a:gd name="connsiteX27" fmla="*/ 5452124 w 5861705"/>
              <a:gd name="connsiteY27" fmla="*/ 7583356 h 7899814"/>
              <a:gd name="connsiteX28" fmla="*/ 5458906 w 5861705"/>
              <a:gd name="connsiteY28" fmla="*/ 7628844 h 7899814"/>
              <a:gd name="connsiteX29" fmla="*/ 5457322 w 5861705"/>
              <a:gd name="connsiteY29" fmla="*/ 7712341 h 7899814"/>
              <a:gd name="connsiteX30" fmla="*/ 5443299 w 5861705"/>
              <a:gd name="connsiteY30" fmla="*/ 7838503 h 7899814"/>
              <a:gd name="connsiteX31" fmla="*/ 5456205 w 5861705"/>
              <a:gd name="connsiteY31" fmla="*/ 7895727 h 7899814"/>
              <a:gd name="connsiteX32" fmla="*/ 5357659 w 5861705"/>
              <a:gd name="connsiteY32" fmla="*/ 7844331 h 7899814"/>
              <a:gd name="connsiteX33" fmla="*/ 0 w 5861705"/>
              <a:gd name="connsiteY33" fmla="*/ 7558086 h 7899814"/>
              <a:gd name="connsiteX0" fmla="*/ 0 w 5861705"/>
              <a:gd name="connsiteY0" fmla="*/ 7558086 h 7846306"/>
              <a:gd name="connsiteX1" fmla="*/ 422635 w 5861705"/>
              <a:gd name="connsiteY1" fmla="*/ 0 h 7846306"/>
              <a:gd name="connsiteX2" fmla="*/ 4284892 w 5861705"/>
              <a:gd name="connsiteY2" fmla="*/ 212657 h 7846306"/>
              <a:gd name="connsiteX3" fmla="*/ 5823717 w 5861705"/>
              <a:gd name="connsiteY3" fmla="*/ 306262 h 7846306"/>
              <a:gd name="connsiteX4" fmla="*/ 5861705 w 5861705"/>
              <a:gd name="connsiteY4" fmla="*/ 317988 h 7846306"/>
              <a:gd name="connsiteX5" fmla="*/ 5856220 w 5861705"/>
              <a:gd name="connsiteY5" fmla="*/ 378751 h 7846306"/>
              <a:gd name="connsiteX6" fmla="*/ 5809593 w 5861705"/>
              <a:gd name="connsiteY6" fmla="*/ 1196200 h 7846306"/>
              <a:gd name="connsiteX7" fmla="*/ 5812252 w 5861705"/>
              <a:gd name="connsiteY7" fmla="*/ 1197315 h 7846306"/>
              <a:gd name="connsiteX8" fmla="*/ 5817525 w 5861705"/>
              <a:gd name="connsiteY8" fmla="*/ 1242155 h 7846306"/>
              <a:gd name="connsiteX9" fmla="*/ 5811383 w 5861705"/>
              <a:gd name="connsiteY9" fmla="*/ 1364256 h 7846306"/>
              <a:gd name="connsiteX10" fmla="*/ 5811248 w 5861705"/>
              <a:gd name="connsiteY10" fmla="*/ 1436500 h 7846306"/>
              <a:gd name="connsiteX11" fmla="*/ 5816757 w 5861705"/>
              <a:gd name="connsiteY11" fmla="*/ 1462669 h 7846306"/>
              <a:gd name="connsiteX12" fmla="*/ 5818133 w 5861705"/>
              <a:gd name="connsiteY12" fmla="*/ 1637067 h 7846306"/>
              <a:gd name="connsiteX13" fmla="*/ 5811308 w 5861705"/>
              <a:gd name="connsiteY13" fmla="*/ 1696270 h 7846306"/>
              <a:gd name="connsiteX14" fmla="*/ 5795249 w 5861705"/>
              <a:gd name="connsiteY14" fmla="*/ 1818360 h 7846306"/>
              <a:gd name="connsiteX15" fmla="*/ 5796281 w 5861705"/>
              <a:gd name="connsiteY15" fmla="*/ 1911947 h 7846306"/>
              <a:gd name="connsiteX16" fmla="*/ 5790032 w 5861705"/>
              <a:gd name="connsiteY16" fmla="*/ 1925528 h 7846306"/>
              <a:gd name="connsiteX17" fmla="*/ 5771562 w 5861705"/>
              <a:gd name="connsiteY17" fmla="*/ 2014848 h 7846306"/>
              <a:gd name="connsiteX18" fmla="*/ 5767772 w 5861705"/>
              <a:gd name="connsiteY18" fmla="*/ 2045563 h 7846306"/>
              <a:gd name="connsiteX19" fmla="*/ 5767250 w 5861705"/>
              <a:gd name="connsiteY19" fmla="*/ 2054308 h 7846306"/>
              <a:gd name="connsiteX20" fmla="*/ 5769443 w 5861705"/>
              <a:gd name="connsiteY20" fmla="*/ 2060299 h 7846306"/>
              <a:gd name="connsiteX21" fmla="*/ 5756656 w 5861705"/>
              <a:gd name="connsiteY21" fmla="*/ 2237821 h 7846306"/>
              <a:gd name="connsiteX22" fmla="*/ 5759315 w 5861705"/>
              <a:gd name="connsiteY22" fmla="*/ 2238936 h 7846306"/>
              <a:gd name="connsiteX23" fmla="*/ 5764588 w 5861705"/>
              <a:gd name="connsiteY23" fmla="*/ 2283776 h 7846306"/>
              <a:gd name="connsiteX24" fmla="*/ 5758445 w 5861705"/>
              <a:gd name="connsiteY24" fmla="*/ 2405877 h 7846306"/>
              <a:gd name="connsiteX25" fmla="*/ 5758311 w 5861705"/>
              <a:gd name="connsiteY25" fmla="*/ 2478121 h 7846306"/>
              <a:gd name="connsiteX26" fmla="*/ 5769776 w 5861705"/>
              <a:gd name="connsiteY26" fmla="*/ 2504276 h 7846306"/>
              <a:gd name="connsiteX27" fmla="*/ 5452124 w 5861705"/>
              <a:gd name="connsiteY27" fmla="*/ 7583356 h 7846306"/>
              <a:gd name="connsiteX28" fmla="*/ 5458906 w 5861705"/>
              <a:gd name="connsiteY28" fmla="*/ 7628844 h 7846306"/>
              <a:gd name="connsiteX29" fmla="*/ 5457322 w 5861705"/>
              <a:gd name="connsiteY29" fmla="*/ 7712341 h 7846306"/>
              <a:gd name="connsiteX30" fmla="*/ 5443299 w 5861705"/>
              <a:gd name="connsiteY30" fmla="*/ 7838503 h 7846306"/>
              <a:gd name="connsiteX31" fmla="*/ 5404768 w 5861705"/>
              <a:gd name="connsiteY31" fmla="*/ 7838511 h 7846306"/>
              <a:gd name="connsiteX32" fmla="*/ 5357659 w 5861705"/>
              <a:gd name="connsiteY32" fmla="*/ 7844331 h 7846306"/>
              <a:gd name="connsiteX33" fmla="*/ 0 w 5861705"/>
              <a:gd name="connsiteY33" fmla="*/ 7558086 h 7846306"/>
              <a:gd name="connsiteX0" fmla="*/ 0 w 5861705"/>
              <a:gd name="connsiteY0" fmla="*/ 7558086 h 7844331"/>
              <a:gd name="connsiteX1" fmla="*/ 422635 w 5861705"/>
              <a:gd name="connsiteY1" fmla="*/ 0 h 7844331"/>
              <a:gd name="connsiteX2" fmla="*/ 4284892 w 5861705"/>
              <a:gd name="connsiteY2" fmla="*/ 212657 h 7844331"/>
              <a:gd name="connsiteX3" fmla="*/ 5823717 w 5861705"/>
              <a:gd name="connsiteY3" fmla="*/ 306262 h 7844331"/>
              <a:gd name="connsiteX4" fmla="*/ 5861705 w 5861705"/>
              <a:gd name="connsiteY4" fmla="*/ 317988 h 7844331"/>
              <a:gd name="connsiteX5" fmla="*/ 5856220 w 5861705"/>
              <a:gd name="connsiteY5" fmla="*/ 378751 h 7844331"/>
              <a:gd name="connsiteX6" fmla="*/ 5809593 w 5861705"/>
              <a:gd name="connsiteY6" fmla="*/ 1196200 h 7844331"/>
              <a:gd name="connsiteX7" fmla="*/ 5812252 w 5861705"/>
              <a:gd name="connsiteY7" fmla="*/ 1197315 h 7844331"/>
              <a:gd name="connsiteX8" fmla="*/ 5817525 w 5861705"/>
              <a:gd name="connsiteY8" fmla="*/ 1242155 h 7844331"/>
              <a:gd name="connsiteX9" fmla="*/ 5811383 w 5861705"/>
              <a:gd name="connsiteY9" fmla="*/ 1364256 h 7844331"/>
              <a:gd name="connsiteX10" fmla="*/ 5811248 w 5861705"/>
              <a:gd name="connsiteY10" fmla="*/ 1436500 h 7844331"/>
              <a:gd name="connsiteX11" fmla="*/ 5816757 w 5861705"/>
              <a:gd name="connsiteY11" fmla="*/ 1462669 h 7844331"/>
              <a:gd name="connsiteX12" fmla="*/ 5818133 w 5861705"/>
              <a:gd name="connsiteY12" fmla="*/ 1637067 h 7844331"/>
              <a:gd name="connsiteX13" fmla="*/ 5811308 w 5861705"/>
              <a:gd name="connsiteY13" fmla="*/ 1696270 h 7844331"/>
              <a:gd name="connsiteX14" fmla="*/ 5795249 w 5861705"/>
              <a:gd name="connsiteY14" fmla="*/ 1818360 h 7844331"/>
              <a:gd name="connsiteX15" fmla="*/ 5796281 w 5861705"/>
              <a:gd name="connsiteY15" fmla="*/ 1911947 h 7844331"/>
              <a:gd name="connsiteX16" fmla="*/ 5790032 w 5861705"/>
              <a:gd name="connsiteY16" fmla="*/ 1925528 h 7844331"/>
              <a:gd name="connsiteX17" fmla="*/ 5771562 w 5861705"/>
              <a:gd name="connsiteY17" fmla="*/ 2014848 h 7844331"/>
              <a:gd name="connsiteX18" fmla="*/ 5767772 w 5861705"/>
              <a:gd name="connsiteY18" fmla="*/ 2045563 h 7844331"/>
              <a:gd name="connsiteX19" fmla="*/ 5767250 w 5861705"/>
              <a:gd name="connsiteY19" fmla="*/ 2054308 h 7844331"/>
              <a:gd name="connsiteX20" fmla="*/ 5769443 w 5861705"/>
              <a:gd name="connsiteY20" fmla="*/ 2060299 h 7844331"/>
              <a:gd name="connsiteX21" fmla="*/ 5756656 w 5861705"/>
              <a:gd name="connsiteY21" fmla="*/ 2237821 h 7844331"/>
              <a:gd name="connsiteX22" fmla="*/ 5759315 w 5861705"/>
              <a:gd name="connsiteY22" fmla="*/ 2238936 h 7844331"/>
              <a:gd name="connsiteX23" fmla="*/ 5764588 w 5861705"/>
              <a:gd name="connsiteY23" fmla="*/ 2283776 h 7844331"/>
              <a:gd name="connsiteX24" fmla="*/ 5758445 w 5861705"/>
              <a:gd name="connsiteY24" fmla="*/ 2405877 h 7844331"/>
              <a:gd name="connsiteX25" fmla="*/ 5758311 w 5861705"/>
              <a:gd name="connsiteY25" fmla="*/ 2478121 h 7844331"/>
              <a:gd name="connsiteX26" fmla="*/ 5769776 w 5861705"/>
              <a:gd name="connsiteY26" fmla="*/ 2504276 h 7844331"/>
              <a:gd name="connsiteX27" fmla="*/ 5452124 w 5861705"/>
              <a:gd name="connsiteY27" fmla="*/ 7583356 h 7844331"/>
              <a:gd name="connsiteX28" fmla="*/ 5458906 w 5861705"/>
              <a:gd name="connsiteY28" fmla="*/ 7628844 h 7844331"/>
              <a:gd name="connsiteX29" fmla="*/ 5457322 w 5861705"/>
              <a:gd name="connsiteY29" fmla="*/ 7712341 h 7844331"/>
              <a:gd name="connsiteX30" fmla="*/ 5443299 w 5861705"/>
              <a:gd name="connsiteY30" fmla="*/ 7838503 h 7844331"/>
              <a:gd name="connsiteX31" fmla="*/ 5404768 w 5861705"/>
              <a:gd name="connsiteY31" fmla="*/ 7838511 h 7844331"/>
              <a:gd name="connsiteX32" fmla="*/ 5357659 w 5861705"/>
              <a:gd name="connsiteY32" fmla="*/ 7844331 h 7844331"/>
              <a:gd name="connsiteX33" fmla="*/ 0 w 5861705"/>
              <a:gd name="connsiteY33" fmla="*/ 7558086 h 7844331"/>
              <a:gd name="connsiteX0" fmla="*/ 0 w 5861705"/>
              <a:gd name="connsiteY0" fmla="*/ 7558086 h 7847548"/>
              <a:gd name="connsiteX1" fmla="*/ 422635 w 5861705"/>
              <a:gd name="connsiteY1" fmla="*/ 0 h 7847548"/>
              <a:gd name="connsiteX2" fmla="*/ 4284892 w 5861705"/>
              <a:gd name="connsiteY2" fmla="*/ 212657 h 7847548"/>
              <a:gd name="connsiteX3" fmla="*/ 5823717 w 5861705"/>
              <a:gd name="connsiteY3" fmla="*/ 306262 h 7847548"/>
              <a:gd name="connsiteX4" fmla="*/ 5861705 w 5861705"/>
              <a:gd name="connsiteY4" fmla="*/ 317988 h 7847548"/>
              <a:gd name="connsiteX5" fmla="*/ 5856220 w 5861705"/>
              <a:gd name="connsiteY5" fmla="*/ 378751 h 7847548"/>
              <a:gd name="connsiteX6" fmla="*/ 5809593 w 5861705"/>
              <a:gd name="connsiteY6" fmla="*/ 1196200 h 7847548"/>
              <a:gd name="connsiteX7" fmla="*/ 5812252 w 5861705"/>
              <a:gd name="connsiteY7" fmla="*/ 1197315 h 7847548"/>
              <a:gd name="connsiteX8" fmla="*/ 5817525 w 5861705"/>
              <a:gd name="connsiteY8" fmla="*/ 1242155 h 7847548"/>
              <a:gd name="connsiteX9" fmla="*/ 5811383 w 5861705"/>
              <a:gd name="connsiteY9" fmla="*/ 1364256 h 7847548"/>
              <a:gd name="connsiteX10" fmla="*/ 5811248 w 5861705"/>
              <a:gd name="connsiteY10" fmla="*/ 1436500 h 7847548"/>
              <a:gd name="connsiteX11" fmla="*/ 5816757 w 5861705"/>
              <a:gd name="connsiteY11" fmla="*/ 1462669 h 7847548"/>
              <a:gd name="connsiteX12" fmla="*/ 5818133 w 5861705"/>
              <a:gd name="connsiteY12" fmla="*/ 1637067 h 7847548"/>
              <a:gd name="connsiteX13" fmla="*/ 5811308 w 5861705"/>
              <a:gd name="connsiteY13" fmla="*/ 1696270 h 7847548"/>
              <a:gd name="connsiteX14" fmla="*/ 5795249 w 5861705"/>
              <a:gd name="connsiteY14" fmla="*/ 1818360 h 7847548"/>
              <a:gd name="connsiteX15" fmla="*/ 5796281 w 5861705"/>
              <a:gd name="connsiteY15" fmla="*/ 1911947 h 7847548"/>
              <a:gd name="connsiteX16" fmla="*/ 5790032 w 5861705"/>
              <a:gd name="connsiteY16" fmla="*/ 1925528 h 7847548"/>
              <a:gd name="connsiteX17" fmla="*/ 5771562 w 5861705"/>
              <a:gd name="connsiteY17" fmla="*/ 2014848 h 7847548"/>
              <a:gd name="connsiteX18" fmla="*/ 5767772 w 5861705"/>
              <a:gd name="connsiteY18" fmla="*/ 2045563 h 7847548"/>
              <a:gd name="connsiteX19" fmla="*/ 5767250 w 5861705"/>
              <a:gd name="connsiteY19" fmla="*/ 2054308 h 7847548"/>
              <a:gd name="connsiteX20" fmla="*/ 5769443 w 5861705"/>
              <a:gd name="connsiteY20" fmla="*/ 2060299 h 7847548"/>
              <a:gd name="connsiteX21" fmla="*/ 5756656 w 5861705"/>
              <a:gd name="connsiteY21" fmla="*/ 2237821 h 7847548"/>
              <a:gd name="connsiteX22" fmla="*/ 5759315 w 5861705"/>
              <a:gd name="connsiteY22" fmla="*/ 2238936 h 7847548"/>
              <a:gd name="connsiteX23" fmla="*/ 5764588 w 5861705"/>
              <a:gd name="connsiteY23" fmla="*/ 2283776 h 7847548"/>
              <a:gd name="connsiteX24" fmla="*/ 5758445 w 5861705"/>
              <a:gd name="connsiteY24" fmla="*/ 2405877 h 7847548"/>
              <a:gd name="connsiteX25" fmla="*/ 5758311 w 5861705"/>
              <a:gd name="connsiteY25" fmla="*/ 2478121 h 7847548"/>
              <a:gd name="connsiteX26" fmla="*/ 5769776 w 5861705"/>
              <a:gd name="connsiteY26" fmla="*/ 2504276 h 7847548"/>
              <a:gd name="connsiteX27" fmla="*/ 5452124 w 5861705"/>
              <a:gd name="connsiteY27" fmla="*/ 7583356 h 7847548"/>
              <a:gd name="connsiteX28" fmla="*/ 5458906 w 5861705"/>
              <a:gd name="connsiteY28" fmla="*/ 7628844 h 7847548"/>
              <a:gd name="connsiteX29" fmla="*/ 5457322 w 5861705"/>
              <a:gd name="connsiteY29" fmla="*/ 7712341 h 7847548"/>
              <a:gd name="connsiteX30" fmla="*/ 5446339 w 5861705"/>
              <a:gd name="connsiteY30" fmla="*/ 7847548 h 7847548"/>
              <a:gd name="connsiteX31" fmla="*/ 5404768 w 5861705"/>
              <a:gd name="connsiteY31" fmla="*/ 7838511 h 7847548"/>
              <a:gd name="connsiteX32" fmla="*/ 5357659 w 5861705"/>
              <a:gd name="connsiteY32" fmla="*/ 7844331 h 7847548"/>
              <a:gd name="connsiteX33" fmla="*/ 0 w 5861705"/>
              <a:gd name="connsiteY33" fmla="*/ 7558086 h 7847548"/>
              <a:gd name="connsiteX0" fmla="*/ 0 w 5861705"/>
              <a:gd name="connsiteY0" fmla="*/ 7558086 h 7847548"/>
              <a:gd name="connsiteX1" fmla="*/ 422635 w 5861705"/>
              <a:gd name="connsiteY1" fmla="*/ 0 h 7847548"/>
              <a:gd name="connsiteX2" fmla="*/ 4284892 w 5861705"/>
              <a:gd name="connsiteY2" fmla="*/ 212657 h 7847548"/>
              <a:gd name="connsiteX3" fmla="*/ 5823717 w 5861705"/>
              <a:gd name="connsiteY3" fmla="*/ 306262 h 7847548"/>
              <a:gd name="connsiteX4" fmla="*/ 5861705 w 5861705"/>
              <a:gd name="connsiteY4" fmla="*/ 317988 h 7847548"/>
              <a:gd name="connsiteX5" fmla="*/ 5856220 w 5861705"/>
              <a:gd name="connsiteY5" fmla="*/ 378751 h 7847548"/>
              <a:gd name="connsiteX6" fmla="*/ 5809593 w 5861705"/>
              <a:gd name="connsiteY6" fmla="*/ 1196200 h 7847548"/>
              <a:gd name="connsiteX7" fmla="*/ 5812252 w 5861705"/>
              <a:gd name="connsiteY7" fmla="*/ 1197315 h 7847548"/>
              <a:gd name="connsiteX8" fmla="*/ 5817525 w 5861705"/>
              <a:gd name="connsiteY8" fmla="*/ 1242155 h 7847548"/>
              <a:gd name="connsiteX9" fmla="*/ 5811383 w 5861705"/>
              <a:gd name="connsiteY9" fmla="*/ 1364256 h 7847548"/>
              <a:gd name="connsiteX10" fmla="*/ 5811248 w 5861705"/>
              <a:gd name="connsiteY10" fmla="*/ 1436500 h 7847548"/>
              <a:gd name="connsiteX11" fmla="*/ 5816757 w 5861705"/>
              <a:gd name="connsiteY11" fmla="*/ 1462669 h 7847548"/>
              <a:gd name="connsiteX12" fmla="*/ 5818133 w 5861705"/>
              <a:gd name="connsiteY12" fmla="*/ 1637067 h 7847548"/>
              <a:gd name="connsiteX13" fmla="*/ 5811308 w 5861705"/>
              <a:gd name="connsiteY13" fmla="*/ 1696270 h 7847548"/>
              <a:gd name="connsiteX14" fmla="*/ 5795249 w 5861705"/>
              <a:gd name="connsiteY14" fmla="*/ 1818360 h 7847548"/>
              <a:gd name="connsiteX15" fmla="*/ 5796281 w 5861705"/>
              <a:gd name="connsiteY15" fmla="*/ 1911947 h 7847548"/>
              <a:gd name="connsiteX16" fmla="*/ 5790032 w 5861705"/>
              <a:gd name="connsiteY16" fmla="*/ 1925528 h 7847548"/>
              <a:gd name="connsiteX17" fmla="*/ 5771562 w 5861705"/>
              <a:gd name="connsiteY17" fmla="*/ 2014848 h 7847548"/>
              <a:gd name="connsiteX18" fmla="*/ 5767772 w 5861705"/>
              <a:gd name="connsiteY18" fmla="*/ 2045563 h 7847548"/>
              <a:gd name="connsiteX19" fmla="*/ 5767250 w 5861705"/>
              <a:gd name="connsiteY19" fmla="*/ 2054308 h 7847548"/>
              <a:gd name="connsiteX20" fmla="*/ 5769443 w 5861705"/>
              <a:gd name="connsiteY20" fmla="*/ 2060299 h 7847548"/>
              <a:gd name="connsiteX21" fmla="*/ 5756656 w 5861705"/>
              <a:gd name="connsiteY21" fmla="*/ 2237821 h 7847548"/>
              <a:gd name="connsiteX22" fmla="*/ 5759315 w 5861705"/>
              <a:gd name="connsiteY22" fmla="*/ 2238936 h 7847548"/>
              <a:gd name="connsiteX23" fmla="*/ 5764588 w 5861705"/>
              <a:gd name="connsiteY23" fmla="*/ 2283776 h 7847548"/>
              <a:gd name="connsiteX24" fmla="*/ 5758445 w 5861705"/>
              <a:gd name="connsiteY24" fmla="*/ 2405877 h 7847548"/>
              <a:gd name="connsiteX25" fmla="*/ 5758311 w 5861705"/>
              <a:gd name="connsiteY25" fmla="*/ 2478121 h 7847548"/>
              <a:gd name="connsiteX26" fmla="*/ 5769776 w 5861705"/>
              <a:gd name="connsiteY26" fmla="*/ 2504276 h 7847548"/>
              <a:gd name="connsiteX27" fmla="*/ 5464166 w 5861705"/>
              <a:gd name="connsiteY27" fmla="*/ 7571255 h 7847548"/>
              <a:gd name="connsiteX28" fmla="*/ 5458906 w 5861705"/>
              <a:gd name="connsiteY28" fmla="*/ 7628844 h 7847548"/>
              <a:gd name="connsiteX29" fmla="*/ 5457322 w 5861705"/>
              <a:gd name="connsiteY29" fmla="*/ 7712341 h 7847548"/>
              <a:gd name="connsiteX30" fmla="*/ 5446339 w 5861705"/>
              <a:gd name="connsiteY30" fmla="*/ 7847548 h 7847548"/>
              <a:gd name="connsiteX31" fmla="*/ 5404768 w 5861705"/>
              <a:gd name="connsiteY31" fmla="*/ 7838511 h 7847548"/>
              <a:gd name="connsiteX32" fmla="*/ 5357659 w 5861705"/>
              <a:gd name="connsiteY32" fmla="*/ 7844331 h 7847548"/>
              <a:gd name="connsiteX33" fmla="*/ 0 w 5861705"/>
              <a:gd name="connsiteY33" fmla="*/ 7558086 h 784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61705" h="7847548">
                <a:moveTo>
                  <a:pt x="0" y="7558086"/>
                </a:moveTo>
                <a:lnTo>
                  <a:pt x="422635" y="0"/>
                </a:lnTo>
                <a:cubicBezTo>
                  <a:pt x="838381" y="38687"/>
                  <a:pt x="3467477" y="165782"/>
                  <a:pt x="4284892" y="212657"/>
                </a:cubicBezTo>
                <a:lnTo>
                  <a:pt x="5823717" y="306262"/>
                </a:lnTo>
                <a:lnTo>
                  <a:pt x="5861705" y="317988"/>
                </a:lnTo>
                <a:cubicBezTo>
                  <a:pt x="5860949" y="331104"/>
                  <a:pt x="5856976" y="365634"/>
                  <a:pt x="5856220" y="378751"/>
                </a:cubicBezTo>
                <a:lnTo>
                  <a:pt x="5809593" y="1196200"/>
                </a:lnTo>
                <a:lnTo>
                  <a:pt x="5812252" y="1197315"/>
                </a:lnTo>
                <a:cubicBezTo>
                  <a:pt x="5814097" y="1205194"/>
                  <a:pt x="5817670" y="1214331"/>
                  <a:pt x="5817525" y="1242155"/>
                </a:cubicBezTo>
                <a:cubicBezTo>
                  <a:pt x="5803650" y="1275988"/>
                  <a:pt x="5829838" y="1322274"/>
                  <a:pt x="5811383" y="1364256"/>
                </a:cubicBezTo>
                <a:cubicBezTo>
                  <a:pt x="5806611" y="1379695"/>
                  <a:pt x="5804189" y="1427474"/>
                  <a:pt x="5811248" y="1436500"/>
                </a:cubicBezTo>
                <a:cubicBezTo>
                  <a:pt x="5812292" y="1446460"/>
                  <a:pt x="5808890" y="1458085"/>
                  <a:pt x="5816757" y="1462669"/>
                </a:cubicBezTo>
                <a:cubicBezTo>
                  <a:pt x="5817904" y="1496096"/>
                  <a:pt x="5819041" y="1598134"/>
                  <a:pt x="5818133" y="1637067"/>
                </a:cubicBezTo>
                <a:cubicBezTo>
                  <a:pt x="5817758" y="1650959"/>
                  <a:pt x="5811683" y="1682378"/>
                  <a:pt x="5811308" y="1696270"/>
                </a:cubicBezTo>
                <a:cubicBezTo>
                  <a:pt x="5805239" y="1761897"/>
                  <a:pt x="5801501" y="1777871"/>
                  <a:pt x="5795249" y="1818360"/>
                </a:cubicBezTo>
                <a:cubicBezTo>
                  <a:pt x="5795594" y="1849556"/>
                  <a:pt x="5795937" y="1880752"/>
                  <a:pt x="5796281" y="1911947"/>
                </a:cubicBezTo>
                <a:lnTo>
                  <a:pt x="5790032" y="1925528"/>
                </a:lnTo>
                <a:cubicBezTo>
                  <a:pt x="5782235" y="1956870"/>
                  <a:pt x="5786265" y="1995387"/>
                  <a:pt x="5771562" y="2014848"/>
                </a:cubicBezTo>
                <a:lnTo>
                  <a:pt x="5767772" y="2045563"/>
                </a:lnTo>
                <a:lnTo>
                  <a:pt x="5767250" y="2054308"/>
                </a:lnTo>
                <a:lnTo>
                  <a:pt x="5769443" y="2060299"/>
                </a:lnTo>
                <a:cubicBezTo>
                  <a:pt x="5767678" y="2090884"/>
                  <a:pt x="5758344" y="2208048"/>
                  <a:pt x="5756656" y="2237821"/>
                </a:cubicBezTo>
                <a:lnTo>
                  <a:pt x="5759315" y="2238936"/>
                </a:lnTo>
                <a:cubicBezTo>
                  <a:pt x="5761160" y="2246816"/>
                  <a:pt x="5764733" y="2255952"/>
                  <a:pt x="5764588" y="2283776"/>
                </a:cubicBezTo>
                <a:cubicBezTo>
                  <a:pt x="5750713" y="2317609"/>
                  <a:pt x="5776901" y="2363895"/>
                  <a:pt x="5758445" y="2405877"/>
                </a:cubicBezTo>
                <a:cubicBezTo>
                  <a:pt x="5753674" y="2421317"/>
                  <a:pt x="5751252" y="2469095"/>
                  <a:pt x="5758311" y="2478121"/>
                </a:cubicBezTo>
                <a:cubicBezTo>
                  <a:pt x="5759354" y="2488081"/>
                  <a:pt x="5761910" y="2499692"/>
                  <a:pt x="5769776" y="2504276"/>
                </a:cubicBezTo>
                <a:cubicBezTo>
                  <a:pt x="5718745" y="3355149"/>
                  <a:pt x="5519949" y="6717151"/>
                  <a:pt x="5464166" y="7571255"/>
                </a:cubicBezTo>
                <a:lnTo>
                  <a:pt x="5458906" y="7628844"/>
                </a:lnTo>
                <a:cubicBezTo>
                  <a:pt x="5466316" y="7638649"/>
                  <a:pt x="5459416" y="7675890"/>
                  <a:pt x="5457322" y="7712341"/>
                </a:cubicBezTo>
                <a:cubicBezTo>
                  <a:pt x="5455228" y="7748792"/>
                  <a:pt x="5450686" y="7819165"/>
                  <a:pt x="5446339" y="7847548"/>
                </a:cubicBezTo>
                <a:lnTo>
                  <a:pt x="5404768" y="7838511"/>
                </a:lnTo>
                <a:cubicBezTo>
                  <a:pt x="5379109" y="7846256"/>
                  <a:pt x="5363119" y="7815081"/>
                  <a:pt x="5357659" y="7844331"/>
                </a:cubicBezTo>
                <a:lnTo>
                  <a:pt x="0" y="75580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Imagen 7" descr="Hombre sentado en una cama&#10;&#10;Descripción generada automáticamente con confianza baja">
            <a:extLst>
              <a:ext uri="{FF2B5EF4-FFF2-40B4-BE49-F238E27FC236}">
                <a16:creationId xmlns:a16="http://schemas.microsoft.com/office/drawing/2014/main" id="{BB41B778-E396-419F-9804-C0C524B76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80000">
            <a:off x="834380" y="1082107"/>
            <a:ext cx="6623240" cy="4553477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195E4CC-9DB3-4867-A2AE-A5B61BC90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315580" y="5050170"/>
            <a:ext cx="444795" cy="1868387"/>
          </a:xfrm>
          <a:custGeom>
            <a:avLst/>
            <a:gdLst>
              <a:gd name="connsiteX0" fmla="*/ 0 w 555597"/>
              <a:gd name="connsiteY0" fmla="*/ 83880 h 1999290"/>
              <a:gd name="connsiteX1" fmla="*/ 49282 w 555597"/>
              <a:gd name="connsiteY1" fmla="*/ 71215 h 1999290"/>
              <a:gd name="connsiteX2" fmla="*/ 174397 w 555597"/>
              <a:gd name="connsiteY2" fmla="*/ 45224 h 1999290"/>
              <a:gd name="connsiteX3" fmla="*/ 242049 w 555597"/>
              <a:gd name="connsiteY3" fmla="*/ 54744 h 1999290"/>
              <a:gd name="connsiteX4" fmla="*/ 326503 w 555597"/>
              <a:gd name="connsiteY4" fmla="*/ 39434 h 1999290"/>
              <a:gd name="connsiteX5" fmla="*/ 343350 w 555597"/>
              <a:gd name="connsiteY5" fmla="*/ 40491 h 1999290"/>
              <a:gd name="connsiteX6" fmla="*/ 349790 w 555597"/>
              <a:gd name="connsiteY6" fmla="*/ 52348 h 1999290"/>
              <a:gd name="connsiteX7" fmla="*/ 355722 w 555597"/>
              <a:gd name="connsiteY7" fmla="*/ 54552 h 1999290"/>
              <a:gd name="connsiteX8" fmla="*/ 374741 w 555597"/>
              <a:gd name="connsiteY8" fmla="*/ 39676 h 1999290"/>
              <a:gd name="connsiteX9" fmla="*/ 469664 w 555597"/>
              <a:gd name="connsiteY9" fmla="*/ 48453 h 1999290"/>
              <a:gd name="connsiteX10" fmla="*/ 521607 w 555597"/>
              <a:gd name="connsiteY10" fmla="*/ 10408 h 1999290"/>
              <a:gd name="connsiteX11" fmla="*/ 555597 w 555597"/>
              <a:gd name="connsiteY11" fmla="*/ 0 h 1999290"/>
              <a:gd name="connsiteX12" fmla="*/ 555597 w 555597"/>
              <a:gd name="connsiteY12" fmla="*/ 1995494 h 1999290"/>
              <a:gd name="connsiteX13" fmla="*/ 537215 w 555597"/>
              <a:gd name="connsiteY13" fmla="*/ 1991185 h 1999290"/>
              <a:gd name="connsiteX14" fmla="*/ 479386 w 555597"/>
              <a:gd name="connsiteY14" fmla="*/ 1992931 h 1999290"/>
              <a:gd name="connsiteX15" fmla="*/ 462617 w 555597"/>
              <a:gd name="connsiteY15" fmla="*/ 1999290 h 1999290"/>
              <a:gd name="connsiteX16" fmla="*/ 420522 w 555597"/>
              <a:gd name="connsiteY16" fmla="*/ 1999290 h 1999290"/>
              <a:gd name="connsiteX17" fmla="*/ 382909 w 555597"/>
              <a:gd name="connsiteY17" fmla="*/ 1988738 h 1999290"/>
              <a:gd name="connsiteX18" fmla="*/ 295360 w 555597"/>
              <a:gd name="connsiteY18" fmla="*/ 1977122 h 1999290"/>
              <a:gd name="connsiteX19" fmla="*/ 256969 w 555597"/>
              <a:gd name="connsiteY19" fmla="*/ 1970444 h 1999290"/>
              <a:gd name="connsiteX20" fmla="*/ 227096 w 555597"/>
              <a:gd name="connsiteY20" fmla="*/ 1951548 h 1999290"/>
              <a:gd name="connsiteX21" fmla="*/ 222890 w 555597"/>
              <a:gd name="connsiteY21" fmla="*/ 1935696 h 1999290"/>
              <a:gd name="connsiteX22" fmla="*/ 202274 w 555597"/>
              <a:gd name="connsiteY22" fmla="*/ 1929911 h 1999290"/>
              <a:gd name="connsiteX23" fmla="*/ 197448 w 555597"/>
              <a:gd name="connsiteY23" fmla="*/ 1925621 h 1999290"/>
              <a:gd name="connsiteX24" fmla="*/ 169099 w 555597"/>
              <a:gd name="connsiteY24" fmla="*/ 1903786 h 1999290"/>
              <a:gd name="connsiteX25" fmla="*/ 92344 w 555597"/>
              <a:gd name="connsiteY25" fmla="*/ 1925464 h 1999290"/>
              <a:gd name="connsiteX26" fmla="*/ 11266 w 555597"/>
              <a:gd name="connsiteY26" fmla="*/ 1895947 h 1999290"/>
              <a:gd name="connsiteX27" fmla="*/ 0 w 555597"/>
              <a:gd name="connsiteY27" fmla="*/ 1893933 h 199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5597" h="1999290">
                <a:moveTo>
                  <a:pt x="0" y="83880"/>
                </a:moveTo>
                <a:lnTo>
                  <a:pt x="49282" y="71215"/>
                </a:lnTo>
                <a:cubicBezTo>
                  <a:pt x="91656" y="63184"/>
                  <a:pt x="135655" y="58277"/>
                  <a:pt x="174397" y="45224"/>
                </a:cubicBezTo>
                <a:cubicBezTo>
                  <a:pt x="225837" y="94025"/>
                  <a:pt x="195077" y="47856"/>
                  <a:pt x="242049" y="54744"/>
                </a:cubicBezTo>
                <a:lnTo>
                  <a:pt x="326503" y="39434"/>
                </a:lnTo>
                <a:lnTo>
                  <a:pt x="343350" y="40491"/>
                </a:lnTo>
                <a:lnTo>
                  <a:pt x="349790" y="52348"/>
                </a:lnTo>
                <a:lnTo>
                  <a:pt x="355722" y="54552"/>
                </a:lnTo>
                <a:lnTo>
                  <a:pt x="374741" y="39676"/>
                </a:lnTo>
                <a:cubicBezTo>
                  <a:pt x="402796" y="31662"/>
                  <a:pt x="441033" y="50452"/>
                  <a:pt x="469664" y="48453"/>
                </a:cubicBezTo>
                <a:cubicBezTo>
                  <a:pt x="478380" y="29604"/>
                  <a:pt x="496522" y="19255"/>
                  <a:pt x="521607" y="10408"/>
                </a:cubicBezTo>
                <a:lnTo>
                  <a:pt x="555597" y="0"/>
                </a:lnTo>
                <a:lnTo>
                  <a:pt x="555597" y="1995494"/>
                </a:lnTo>
                <a:lnTo>
                  <a:pt x="537215" y="1991185"/>
                </a:lnTo>
                <a:cubicBezTo>
                  <a:pt x="514565" y="1988101"/>
                  <a:pt x="490837" y="1988688"/>
                  <a:pt x="479386" y="1992931"/>
                </a:cubicBezTo>
                <a:lnTo>
                  <a:pt x="462617" y="1999290"/>
                </a:lnTo>
                <a:lnTo>
                  <a:pt x="420522" y="1999290"/>
                </a:lnTo>
                <a:lnTo>
                  <a:pt x="382909" y="1988738"/>
                </a:lnTo>
                <a:cubicBezTo>
                  <a:pt x="350860" y="1976654"/>
                  <a:pt x="320299" y="1963332"/>
                  <a:pt x="295360" y="1977122"/>
                </a:cubicBezTo>
                <a:cubicBezTo>
                  <a:pt x="281004" y="1978006"/>
                  <a:pt x="268406" y="1975325"/>
                  <a:pt x="256969" y="1970444"/>
                </a:cubicBezTo>
                <a:lnTo>
                  <a:pt x="227096" y="1951548"/>
                </a:lnTo>
                <a:lnTo>
                  <a:pt x="222890" y="1935696"/>
                </a:lnTo>
                <a:lnTo>
                  <a:pt x="202274" y="1929911"/>
                </a:lnTo>
                <a:lnTo>
                  <a:pt x="197448" y="1925621"/>
                </a:lnTo>
                <a:cubicBezTo>
                  <a:pt x="188240" y="1917376"/>
                  <a:pt x="178991" y="1909643"/>
                  <a:pt x="169099" y="1903786"/>
                </a:cubicBezTo>
                <a:cubicBezTo>
                  <a:pt x="158518" y="1969055"/>
                  <a:pt x="83191" y="1864739"/>
                  <a:pt x="92344" y="1925464"/>
                </a:cubicBezTo>
                <a:cubicBezTo>
                  <a:pt x="36140" y="1904645"/>
                  <a:pt x="59596" y="1967908"/>
                  <a:pt x="11266" y="1895947"/>
                </a:cubicBezTo>
                <a:lnTo>
                  <a:pt x="0" y="1893933"/>
                </a:lnTo>
                <a:close/>
              </a:path>
            </a:pathLst>
          </a:custGeom>
          <a:blipFill dpi="0" rotWithShape="1">
            <a:blip r:embed="rId3">
              <a:alphaModFix amt="84000"/>
            </a:blip>
            <a:srcRect/>
            <a:tile tx="0" ty="0" sx="100000" sy="100000" flip="none" algn="tl"/>
          </a:blipFill>
          <a:ln>
            <a:noFill/>
          </a:ln>
          <a:effectLst>
            <a:outerShdw blurRad="63500" dist="127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50B059-6E3B-4246-81E0-C165142659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093C8AB-DE45-4336-BDB2-27171AB973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253AEA2C-CA8D-426D-B4CE-4F26063B86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77630A59-DB9C-4E4D-A966-DC4ED94E14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E30586E-071E-48B9-867C-96D6994BA2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3A56362-68BE-4E18-AFB7-E52CC22261AF}"/>
              </a:ext>
            </a:extLst>
          </p:cNvPr>
          <p:cNvSpPr txBox="1"/>
          <p:nvPr/>
        </p:nvSpPr>
        <p:spPr>
          <a:xfrm>
            <a:off x="8003502" y="5078151"/>
            <a:ext cx="3950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>
                <a:latin typeface="Bodoni MT Condensed" panose="02070606080606020203" pitchFamily="18" charset="0"/>
              </a:rPr>
              <a:t>Autores</a:t>
            </a:r>
            <a:r>
              <a:rPr lang="es-ES" dirty="0">
                <a:latin typeface="Bodoni MT Condensed" panose="02070606080606020203" pitchFamily="18" charset="0"/>
              </a:rPr>
              <a:t>: </a:t>
            </a:r>
            <a:r>
              <a:rPr lang="es-ES" cap="small" dirty="0">
                <a:latin typeface="Bodoni MT Condensed" panose="02070606080606020203" pitchFamily="18" charset="0"/>
              </a:rPr>
              <a:t>Noguerol Jiménez</a:t>
            </a:r>
            <a:r>
              <a:rPr lang="es-ES" dirty="0">
                <a:latin typeface="Bodoni MT Condensed" panose="02070606080606020203" pitchFamily="18" charset="0"/>
              </a:rPr>
              <a:t>, Francisca; </a:t>
            </a:r>
            <a:r>
              <a:rPr lang="es-ES" cap="small" dirty="0">
                <a:latin typeface="Bodoni MT Condensed" panose="02070606080606020203" pitchFamily="18" charset="0"/>
              </a:rPr>
              <a:t>Cano Vidal</a:t>
            </a:r>
            <a:r>
              <a:rPr lang="es-ES" dirty="0">
                <a:latin typeface="Bodoni MT Condensed" panose="02070606080606020203" pitchFamily="18" charset="0"/>
              </a:rPr>
              <a:t>, Borja; </a:t>
            </a:r>
            <a:r>
              <a:rPr lang="es-ES" cap="small" dirty="0">
                <a:latin typeface="Bodoni MT Condensed" panose="02070606080606020203" pitchFamily="18" charset="0"/>
              </a:rPr>
              <a:t>Paniagua García</a:t>
            </a:r>
            <a:r>
              <a:rPr lang="es-ES" dirty="0">
                <a:latin typeface="Bodoni MT Condensed" panose="02070606080606020203" pitchFamily="18" charset="0"/>
              </a:rPr>
              <a:t>, José Antonio; </a:t>
            </a:r>
            <a:r>
              <a:rPr lang="es-ES" cap="small" dirty="0">
                <a:latin typeface="Bodoni MT Condensed" panose="02070606080606020203" pitchFamily="18" charset="0"/>
              </a:rPr>
              <a:t>Elvira Navarro</a:t>
            </a:r>
            <a:r>
              <a:rPr lang="es-ES" dirty="0">
                <a:latin typeface="Bodoni MT Condensed" panose="02070606080606020203" pitchFamily="18" charset="0"/>
              </a:rPr>
              <a:t>, Andrea y </a:t>
            </a:r>
            <a:r>
              <a:rPr lang="es-ES" cap="small" dirty="0">
                <a:latin typeface="Bodoni MT Condensed" panose="02070606080606020203" pitchFamily="18" charset="0"/>
              </a:rPr>
              <a:t>Sánchez-Aparicio</a:t>
            </a:r>
            <a:r>
              <a:rPr lang="es-ES" dirty="0">
                <a:latin typeface="Bodoni MT Condensed" panose="02070606080606020203" pitchFamily="18" charset="0"/>
              </a:rPr>
              <a:t>, Vega</a:t>
            </a:r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CA7378E6-55AB-4086-ADD9-AFD674EB755C}"/>
              </a:ext>
            </a:extLst>
          </p:cNvPr>
          <p:cNvSpPr txBox="1">
            <a:spLocks/>
          </p:cNvSpPr>
          <p:nvPr/>
        </p:nvSpPr>
        <p:spPr>
          <a:xfrm>
            <a:off x="7851914" y="510932"/>
            <a:ext cx="3950190" cy="2701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latin typeface="Bodoni MT Condensed" panose="02070606080606020203" pitchFamily="18" charset="0"/>
              </a:rPr>
              <a:t>PRODIGIOSA FRIALDAD:</a:t>
            </a:r>
          </a:p>
          <a:p>
            <a:pPr algn="ctr">
              <a:spcAft>
                <a:spcPts val="600"/>
              </a:spcAft>
            </a:pPr>
            <a:r>
              <a:rPr lang="en-US" sz="3600" b="1" dirty="0">
                <a:latin typeface="Bodoni MT Condensed" panose="02070606080606020203" pitchFamily="18" charset="0"/>
              </a:rPr>
              <a:t>‘‘PRESENCIA’’ DE JUAN CARLOS ONETTI</a:t>
            </a:r>
            <a:br>
              <a:rPr lang="en-US" sz="3600" b="1" dirty="0">
                <a:latin typeface="Bodoni MT Condensed" panose="02070606080606020203" pitchFamily="18" charset="0"/>
              </a:rPr>
            </a:br>
            <a:endParaRPr lang="en-US" sz="3600" b="1" dirty="0">
              <a:latin typeface="Bodoni MT Condensed" panose="02070606080606020203" pitchFamily="18" charset="0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A0328A45-6DC2-4C10-83F3-E7C94E654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058" y="4360296"/>
            <a:ext cx="1135796" cy="400110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5F3BF260-879E-4F21-A357-535D0197E022}"/>
              </a:ext>
            </a:extLst>
          </p:cNvPr>
          <p:cNvSpPr/>
          <p:nvPr/>
        </p:nvSpPr>
        <p:spPr>
          <a:xfrm>
            <a:off x="8498058" y="2705200"/>
            <a:ext cx="29644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cap="small" dirty="0">
                <a:solidFill>
                  <a:srgbClr val="000000"/>
                </a:solidFill>
                <a:latin typeface="Bodoni MT Condensed" panose="02070606080606020203" pitchFamily="18" charset="0"/>
              </a:rPr>
              <a:t>Literatura Hispanoamericana. Del medio siglo hasta nuestros días</a:t>
            </a:r>
          </a:p>
          <a:p>
            <a:pPr algn="ctr"/>
            <a:r>
              <a:rPr lang="es-ES" b="1" cap="small" dirty="0">
                <a:solidFill>
                  <a:srgbClr val="000000"/>
                </a:solidFill>
                <a:latin typeface="Bodoni MT Condensed" panose="02070606080606020203" pitchFamily="18" charset="0"/>
              </a:rPr>
              <a:t> </a:t>
            </a:r>
            <a:r>
              <a:rPr lang="es-ES" i="1" dirty="0">
                <a:solidFill>
                  <a:srgbClr val="000000"/>
                </a:solidFill>
                <a:latin typeface="Bodoni MT Condensed" panose="02070606080606020203" pitchFamily="18" charset="0"/>
              </a:rPr>
              <a:t>Curso académico 2021/2022</a:t>
            </a:r>
          </a:p>
        </p:txBody>
      </p:sp>
    </p:spTree>
    <p:extLst>
      <p:ext uri="{BB962C8B-B14F-4D97-AF65-F5344CB8AC3E}">
        <p14:creationId xmlns:p14="http://schemas.microsoft.com/office/powerpoint/2010/main" val="1007017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CBB30CE-A635-4AD6-B8DA-886EBE1D4BF9}"/>
              </a:ext>
            </a:extLst>
          </p:cNvPr>
          <p:cNvSpPr txBox="1"/>
          <p:nvPr/>
        </p:nvSpPr>
        <p:spPr>
          <a:xfrm>
            <a:off x="3686378" y="472833"/>
            <a:ext cx="4819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Bodoni MT Condensed" panose="02070606080606020203" pitchFamily="18" charset="0"/>
              </a:rPr>
              <a:t>CONSIDERACIONES INICIALES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29CC993-ABB4-4F73-85B1-CC4FD0B3A69D}"/>
              </a:ext>
            </a:extLst>
          </p:cNvPr>
          <p:cNvCxnSpPr>
            <a:cxnSpLocks/>
          </p:cNvCxnSpPr>
          <p:nvPr/>
        </p:nvCxnSpPr>
        <p:spPr>
          <a:xfrm>
            <a:off x="256674" y="6018800"/>
            <a:ext cx="1167865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0237F251-CF9F-4BBF-ACA1-5ED587EEBE47}"/>
              </a:ext>
            </a:extLst>
          </p:cNvPr>
          <p:cNvSpPr txBox="1"/>
          <p:nvPr/>
        </p:nvSpPr>
        <p:spPr>
          <a:xfrm>
            <a:off x="440824" y="984199"/>
            <a:ext cx="627007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800" dirty="0">
              <a:latin typeface="Bodoni MT Condensed" panose="02070606080606020203" pitchFamily="18" charset="0"/>
            </a:endParaRPr>
          </a:p>
          <a:p>
            <a:pPr marL="285750" lvl="0" indent="-285750" algn="just">
              <a:buFont typeface="Arial Narrow" panose="020B0606020202030204" pitchFamily="34" charset="0"/>
              <a:buChar char="→"/>
            </a:pPr>
            <a:r>
              <a:rPr lang="es-ES" sz="2000" b="1" dirty="0">
                <a:latin typeface="Bodoni MT Condensed" panose="02070606080606020203" pitchFamily="18" charset="0"/>
              </a:rPr>
              <a:t>Argumento</a:t>
            </a:r>
            <a:r>
              <a:rPr lang="es-ES" sz="2000" dirty="0">
                <a:latin typeface="Bodoni MT Condensed" panose="02070606080606020203" pitchFamily="18" charset="0"/>
              </a:rPr>
              <a:t>. Jorge </a:t>
            </a:r>
            <a:r>
              <a:rPr lang="es-ES" sz="2000" dirty="0" err="1">
                <a:latin typeface="Bodoni MT Condensed" panose="02070606080606020203" pitchFamily="18" charset="0"/>
              </a:rPr>
              <a:t>Malabia</a:t>
            </a:r>
            <a:r>
              <a:rPr lang="es-ES" sz="2000" dirty="0">
                <a:latin typeface="Bodoni MT Condensed" panose="02070606080606020203" pitchFamily="18" charset="0"/>
              </a:rPr>
              <a:t> se ve obligado a vender un periódico y se exilia de Santa María para instalarse en Madrid. La nostalgia de su patria y su amor le llevarán a contratar un detective privado que, sin embargo, utilizará el dinero para otros asuntos, inventándose los informes que enviará a </a:t>
            </a:r>
            <a:r>
              <a:rPr lang="es-ES" sz="2000" dirty="0" err="1">
                <a:latin typeface="Bodoni MT Condensed" panose="02070606080606020203" pitchFamily="18" charset="0"/>
              </a:rPr>
              <a:t>Malabia</a:t>
            </a:r>
            <a:r>
              <a:rPr lang="es-ES" sz="2000" dirty="0">
                <a:latin typeface="Bodoni MT Condensed" panose="02070606080606020203" pitchFamily="18" charset="0"/>
              </a:rPr>
              <a:t>, quien parece ser consciente de la estafa pero a la que accede como escape al desaliento de su vida en el exilio.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9F9CC9-B3ED-4859-BF9D-8A7E8D9A61BE}"/>
              </a:ext>
            </a:extLst>
          </p:cNvPr>
          <p:cNvSpPr txBox="1"/>
          <p:nvPr/>
        </p:nvSpPr>
        <p:spPr>
          <a:xfrm>
            <a:off x="693090" y="6080262"/>
            <a:ext cx="693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>
                <a:latin typeface="Bodoni MT Condensed" panose="02070606080606020203" pitchFamily="18" charset="0"/>
              </a:rPr>
              <a:t>Autores</a:t>
            </a:r>
            <a:r>
              <a:rPr lang="es-ES" dirty="0">
                <a:latin typeface="Bodoni MT Condensed" panose="02070606080606020203" pitchFamily="18" charset="0"/>
              </a:rPr>
              <a:t>: </a:t>
            </a:r>
            <a:r>
              <a:rPr lang="es-ES" cap="small" dirty="0">
                <a:latin typeface="Bodoni MT Condensed" panose="02070606080606020203" pitchFamily="18" charset="0"/>
              </a:rPr>
              <a:t>Noguerol Jiménez</a:t>
            </a:r>
            <a:r>
              <a:rPr lang="es-ES" dirty="0">
                <a:latin typeface="Bodoni MT Condensed" panose="02070606080606020203" pitchFamily="18" charset="0"/>
              </a:rPr>
              <a:t>, Francisca; </a:t>
            </a:r>
            <a:r>
              <a:rPr lang="es-ES" cap="small" dirty="0">
                <a:latin typeface="Bodoni MT Condensed" panose="02070606080606020203" pitchFamily="18" charset="0"/>
              </a:rPr>
              <a:t>Cano Vidal</a:t>
            </a:r>
            <a:r>
              <a:rPr lang="es-ES" dirty="0">
                <a:latin typeface="Bodoni MT Condensed" panose="02070606080606020203" pitchFamily="18" charset="0"/>
              </a:rPr>
              <a:t>, Borja; </a:t>
            </a:r>
            <a:r>
              <a:rPr lang="es-ES" cap="small" dirty="0">
                <a:latin typeface="Bodoni MT Condensed" panose="02070606080606020203" pitchFamily="18" charset="0"/>
              </a:rPr>
              <a:t>Paniagua García</a:t>
            </a:r>
            <a:r>
              <a:rPr lang="es-ES" dirty="0">
                <a:latin typeface="Bodoni MT Condensed" panose="02070606080606020203" pitchFamily="18" charset="0"/>
              </a:rPr>
              <a:t>, José Antonio; </a:t>
            </a:r>
            <a:r>
              <a:rPr lang="es-ES" cap="small" dirty="0">
                <a:latin typeface="Bodoni MT Condensed" panose="02070606080606020203" pitchFamily="18" charset="0"/>
              </a:rPr>
              <a:t>Elvira Navarro</a:t>
            </a:r>
            <a:r>
              <a:rPr lang="es-ES" dirty="0">
                <a:latin typeface="Bodoni MT Condensed" panose="02070606080606020203" pitchFamily="18" charset="0"/>
              </a:rPr>
              <a:t>, Andrea y </a:t>
            </a:r>
            <a:r>
              <a:rPr lang="es-ES" cap="small" dirty="0">
                <a:latin typeface="Bodoni MT Condensed" panose="02070606080606020203" pitchFamily="18" charset="0"/>
              </a:rPr>
              <a:t>Sánchez Aparicio</a:t>
            </a:r>
            <a:r>
              <a:rPr lang="es-ES" dirty="0">
                <a:latin typeface="Bodoni MT Condensed" panose="02070606080606020203" pitchFamily="18" charset="0"/>
              </a:rPr>
              <a:t>, Vega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783B748-1183-4775-B288-83A17CE01D27}"/>
              </a:ext>
            </a:extLst>
          </p:cNvPr>
          <p:cNvSpPr txBox="1"/>
          <p:nvPr/>
        </p:nvSpPr>
        <p:spPr>
          <a:xfrm>
            <a:off x="440824" y="2884667"/>
            <a:ext cx="627007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8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2000" dirty="0">
                <a:latin typeface="Bodoni MT Condensed" panose="02070606080606020203" pitchFamily="18" charset="0"/>
              </a:rPr>
              <a:t>Ambivalencia del título «Presencia». Elementos tópicos de la poética de Onetti: el exilio, los crímenes dictatoriales, el amor perdido o la imposibilidad de alcanzar los ideales </a:t>
            </a:r>
            <a:r>
              <a:rPr lang="es-ES" sz="2000" b="1" dirty="0">
                <a:latin typeface="Bodoni MT Condensed" panose="02070606080606020203" pitchFamily="18" charset="0"/>
              </a:rPr>
              <a:t> </a:t>
            </a:r>
            <a:r>
              <a:rPr lang="es-ES" sz="2000" dirty="0">
                <a:latin typeface="Bodoni MT Condensed" panose="02070606080606020203" pitchFamily="18" charset="0"/>
              </a:rPr>
              <a:t> </a:t>
            </a:r>
          </a:p>
        </p:txBody>
      </p:sp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824D26A8-CFA1-43FF-8C27-253F81A727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4738221"/>
              </p:ext>
            </p:extLst>
          </p:nvPr>
        </p:nvGraphicFramePr>
        <p:xfrm>
          <a:off x="3146669" y="3783328"/>
          <a:ext cx="2031052" cy="2447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CuadroTexto 14">
            <a:extLst>
              <a:ext uri="{FF2B5EF4-FFF2-40B4-BE49-F238E27FC236}">
                <a16:creationId xmlns:a16="http://schemas.microsoft.com/office/drawing/2014/main" id="{3FD44AC9-4B20-42AB-802A-C2291844E39E}"/>
              </a:ext>
            </a:extLst>
          </p:cNvPr>
          <p:cNvSpPr txBox="1"/>
          <p:nvPr/>
        </p:nvSpPr>
        <p:spPr>
          <a:xfrm>
            <a:off x="1643437" y="4777492"/>
            <a:ext cx="1593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latin typeface="Bodoni MT Condensed" panose="02070606080606020203" pitchFamily="18" charset="0"/>
              </a:rPr>
              <a:t>Claves de lectura</a:t>
            </a:r>
            <a:endParaRPr lang="es-ES" dirty="0"/>
          </a:p>
          <a:p>
            <a:endParaRPr lang="es-ES" dirty="0"/>
          </a:p>
        </p:txBody>
      </p:sp>
      <p:pic>
        <p:nvPicPr>
          <p:cNvPr id="19" name="Imagen 18" descr="Imagen en blanco y negro de una persona sentado en una mesa&#10;&#10;Descripción generada automáticamente con confianza baja">
            <a:extLst>
              <a:ext uri="{FF2B5EF4-FFF2-40B4-BE49-F238E27FC236}">
                <a16:creationId xmlns:a16="http://schemas.microsoft.com/office/drawing/2014/main" id="{32D0AB6A-C0CE-4C58-9845-0088512D46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295" y="1368661"/>
            <a:ext cx="4348133" cy="434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9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2D83E2C-CA9C-4DA7-B8C2-B068426F1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8BBC326-6617-4BE8-B9A3-1622D65CC8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D1E6CDB-B933-4E25-B260-7DBC6947B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25D5987-BDC1-45FF-92A2-134D4C22AF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Graphic spid="14" grpId="0">
        <p:bldSub>
          <a:bldDgm bld="one"/>
        </p:bldSub>
      </p:bldGraphic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B126F98F-D86A-4F5B-8469-56EE0848DCF7}"/>
              </a:ext>
            </a:extLst>
          </p:cNvPr>
          <p:cNvCxnSpPr>
            <a:cxnSpLocks/>
          </p:cNvCxnSpPr>
          <p:nvPr/>
        </p:nvCxnSpPr>
        <p:spPr>
          <a:xfrm>
            <a:off x="256674" y="6018800"/>
            <a:ext cx="1167865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CuadroTexto 4">
            <a:extLst>
              <a:ext uri="{FF2B5EF4-FFF2-40B4-BE49-F238E27FC236}">
                <a16:creationId xmlns:a16="http://schemas.microsoft.com/office/drawing/2014/main" id="{1C0868D6-290C-4037-9D2C-968F71501D28}"/>
              </a:ext>
            </a:extLst>
          </p:cNvPr>
          <p:cNvSpPr txBox="1"/>
          <p:nvPr/>
        </p:nvSpPr>
        <p:spPr>
          <a:xfrm>
            <a:off x="9085314" y="445470"/>
            <a:ext cx="310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latin typeface="Bodoni MT Condensed" panose="02070606080606020203" pitchFamily="18" charset="0"/>
              </a:rPr>
              <a:t>PERSONAJES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BF3CE354-73DB-4C79-8594-1D2F25B4F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1955399"/>
              </p:ext>
            </p:extLst>
          </p:nvPr>
        </p:nvGraphicFramePr>
        <p:xfrm>
          <a:off x="1022066" y="663257"/>
          <a:ext cx="8690775" cy="5417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C7C8FAA2-9F4B-4059-A416-ADAAA21F5C31}"/>
              </a:ext>
            </a:extLst>
          </p:cNvPr>
          <p:cNvSpPr txBox="1"/>
          <p:nvPr/>
        </p:nvSpPr>
        <p:spPr>
          <a:xfrm>
            <a:off x="2193831" y="2047861"/>
            <a:ext cx="31736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6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1800" dirty="0">
                <a:latin typeface="Bodoni MT Condensed" panose="02070606080606020203" pitchFamily="18" charset="0"/>
              </a:rPr>
              <a:t>Personaje que cede ante el tedio y la pereza, incapaz de asumir el dolor de sus pérdidas y en constante imaginación de otros espacios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98E9ED4-82A0-4394-8C65-025A9C0EB893}"/>
              </a:ext>
            </a:extLst>
          </p:cNvPr>
          <p:cNvSpPr txBox="1"/>
          <p:nvPr/>
        </p:nvSpPr>
        <p:spPr>
          <a:xfrm>
            <a:off x="2196622" y="3487356"/>
            <a:ext cx="3173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1800" dirty="0">
                <a:latin typeface="Bodoni MT Condensed" panose="02070606080606020203" pitchFamily="18" charset="0"/>
              </a:rPr>
              <a:t>El fatalismo como estado existencial básico, siendo la presencia de María José lo único que le motive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48B4D76-EB78-429D-B522-F65672BAF97D}"/>
              </a:ext>
            </a:extLst>
          </p:cNvPr>
          <p:cNvSpPr txBox="1"/>
          <p:nvPr/>
        </p:nvSpPr>
        <p:spPr>
          <a:xfrm>
            <a:off x="2193831" y="4472147"/>
            <a:ext cx="3173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dirty="0">
                <a:latin typeface="Bodoni MT Condensed" panose="02070606080606020203" pitchFamily="18" charset="0"/>
              </a:rPr>
              <a:t>Demiurgo: </a:t>
            </a:r>
            <a:r>
              <a:rPr lang="es-ES" dirty="0" err="1">
                <a:latin typeface="Bodoni MT Condensed" panose="02070606080606020203" pitchFamily="18" charset="0"/>
              </a:rPr>
              <a:t>Malabia</a:t>
            </a:r>
            <a:r>
              <a:rPr lang="es-ES" dirty="0">
                <a:latin typeface="Bodoni MT Condensed" panose="02070606080606020203" pitchFamily="18" charset="0"/>
              </a:rPr>
              <a:t> requiere de la colaboración de </a:t>
            </a:r>
            <a:r>
              <a:rPr lang="es-ES" dirty="0" err="1">
                <a:latin typeface="Bodoni MT Condensed" panose="02070606080606020203" pitchFamily="18" charset="0"/>
              </a:rPr>
              <a:t>Tubor</a:t>
            </a:r>
            <a:r>
              <a:rPr lang="es-ES" dirty="0">
                <a:latin typeface="Bodoni MT Condensed" panose="02070606080606020203" pitchFamily="18" charset="0"/>
              </a:rPr>
              <a:t> (su particular creador de ficciones) para integrar a María José en su realidad madrileña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0936CBF-9FFF-4DB5-AC18-F2348EB2AB65}"/>
              </a:ext>
            </a:extLst>
          </p:cNvPr>
          <p:cNvSpPr txBox="1"/>
          <p:nvPr/>
        </p:nvSpPr>
        <p:spPr>
          <a:xfrm>
            <a:off x="693090" y="6080262"/>
            <a:ext cx="693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>
                <a:latin typeface="Bodoni MT Condensed" panose="02070606080606020203" pitchFamily="18" charset="0"/>
              </a:rPr>
              <a:t>Autores</a:t>
            </a:r>
            <a:r>
              <a:rPr lang="es-ES" dirty="0">
                <a:latin typeface="Bodoni MT Condensed" panose="02070606080606020203" pitchFamily="18" charset="0"/>
              </a:rPr>
              <a:t>: </a:t>
            </a:r>
            <a:r>
              <a:rPr lang="es-ES" cap="small" dirty="0">
                <a:latin typeface="Bodoni MT Condensed" panose="02070606080606020203" pitchFamily="18" charset="0"/>
              </a:rPr>
              <a:t>Noguerol Jiménez</a:t>
            </a:r>
            <a:r>
              <a:rPr lang="es-ES" dirty="0">
                <a:latin typeface="Bodoni MT Condensed" panose="02070606080606020203" pitchFamily="18" charset="0"/>
              </a:rPr>
              <a:t>, Francisca; </a:t>
            </a:r>
            <a:r>
              <a:rPr lang="es-ES" cap="small" dirty="0">
                <a:latin typeface="Bodoni MT Condensed" panose="02070606080606020203" pitchFamily="18" charset="0"/>
              </a:rPr>
              <a:t>Cano Vidal</a:t>
            </a:r>
            <a:r>
              <a:rPr lang="es-ES" dirty="0">
                <a:latin typeface="Bodoni MT Condensed" panose="02070606080606020203" pitchFamily="18" charset="0"/>
              </a:rPr>
              <a:t>, Borja; </a:t>
            </a:r>
            <a:r>
              <a:rPr lang="es-ES" cap="small" dirty="0">
                <a:latin typeface="Bodoni MT Condensed" panose="02070606080606020203" pitchFamily="18" charset="0"/>
              </a:rPr>
              <a:t>Paniagua García</a:t>
            </a:r>
            <a:r>
              <a:rPr lang="es-ES" dirty="0">
                <a:latin typeface="Bodoni MT Condensed" panose="02070606080606020203" pitchFamily="18" charset="0"/>
              </a:rPr>
              <a:t>, José Antonio; </a:t>
            </a:r>
            <a:r>
              <a:rPr lang="es-ES" cap="small" dirty="0">
                <a:latin typeface="Bodoni MT Condensed" panose="02070606080606020203" pitchFamily="18" charset="0"/>
              </a:rPr>
              <a:t>Elvira Navarro</a:t>
            </a:r>
            <a:r>
              <a:rPr lang="es-ES" dirty="0">
                <a:latin typeface="Bodoni MT Condensed" panose="02070606080606020203" pitchFamily="18" charset="0"/>
              </a:rPr>
              <a:t>, Andrea y </a:t>
            </a:r>
            <a:r>
              <a:rPr lang="es-ES" cap="small" dirty="0">
                <a:latin typeface="Bodoni MT Condensed" panose="02070606080606020203" pitchFamily="18" charset="0"/>
              </a:rPr>
              <a:t>Sánchez Aparicio</a:t>
            </a:r>
            <a:r>
              <a:rPr lang="es-ES" dirty="0">
                <a:latin typeface="Bodoni MT Condensed" panose="02070606080606020203" pitchFamily="18" charset="0"/>
              </a:rPr>
              <a:t>, Vega</a:t>
            </a:r>
          </a:p>
        </p:txBody>
      </p:sp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416E7785-3794-4F68-AB10-8C7D215A21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303367"/>
              </p:ext>
            </p:extLst>
          </p:nvPr>
        </p:nvGraphicFramePr>
        <p:xfrm>
          <a:off x="6550491" y="726552"/>
          <a:ext cx="4768316" cy="5417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0" name="CuadroTexto 19">
            <a:extLst>
              <a:ext uri="{FF2B5EF4-FFF2-40B4-BE49-F238E27FC236}">
                <a16:creationId xmlns:a16="http://schemas.microsoft.com/office/drawing/2014/main" id="{F672A1A8-BCAF-47FE-80AD-F2BB3D0EEEED}"/>
              </a:ext>
            </a:extLst>
          </p:cNvPr>
          <p:cNvSpPr txBox="1"/>
          <p:nvPr/>
        </p:nvSpPr>
        <p:spPr>
          <a:xfrm>
            <a:off x="7858181" y="2103381"/>
            <a:ext cx="312577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6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1800" dirty="0">
                <a:latin typeface="Bodoni MT Condensed" panose="02070606080606020203" pitchFamily="18" charset="0"/>
              </a:rPr>
              <a:t>Encarnación </a:t>
            </a:r>
            <a:r>
              <a:rPr lang="es-ES" sz="1800" dirty="0" err="1">
                <a:latin typeface="Bodoni MT Condensed" panose="02070606080606020203" pitchFamily="18" charset="0"/>
              </a:rPr>
              <a:t>onettiana</a:t>
            </a:r>
            <a:r>
              <a:rPr lang="es-ES" sz="1800" dirty="0">
                <a:latin typeface="Bodoni MT Condensed" panose="02070606080606020203" pitchFamily="18" charset="0"/>
              </a:rPr>
              <a:t> del </a:t>
            </a:r>
            <a:r>
              <a:rPr lang="es-ES" sz="1800" i="1" dirty="0">
                <a:latin typeface="Bodoni MT Condensed" panose="02070606080606020203" pitchFamily="18" charset="0"/>
              </a:rPr>
              <a:t>hombre falluto</a:t>
            </a:r>
            <a:r>
              <a:rPr lang="es-ES" sz="1800" dirty="0">
                <a:latin typeface="Bodoni MT Condensed" panose="02070606080606020203" pitchFamily="18" charset="0"/>
              </a:rPr>
              <a:t>. Continuas mentiras expresadas a través de descripciones plásticas, afición por el alcohol y devoción por la virgen María</a:t>
            </a:r>
          </a:p>
          <a:p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1CD54C5-F343-4821-A40E-872BDFD17BDA}"/>
              </a:ext>
            </a:extLst>
          </p:cNvPr>
          <p:cNvSpPr txBox="1"/>
          <p:nvPr/>
        </p:nvSpPr>
        <p:spPr>
          <a:xfrm>
            <a:off x="7858181" y="3862568"/>
            <a:ext cx="3125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1800" dirty="0">
                <a:latin typeface="Bodoni MT Condensed" panose="02070606080606020203" pitchFamily="18" charset="0"/>
              </a:rPr>
              <a:t>Personaje-creador antiheroico, egoísta y carente de convicciones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B0E6B95-3F0D-4DA5-9BC3-0686A95CE57F}"/>
              </a:ext>
            </a:extLst>
          </p:cNvPr>
          <p:cNvSpPr txBox="1"/>
          <p:nvPr/>
        </p:nvSpPr>
        <p:spPr>
          <a:xfrm>
            <a:off x="7858182" y="4549579"/>
            <a:ext cx="31257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dirty="0">
                <a:latin typeface="Bodoni MT Condensed" panose="02070606080606020203" pitchFamily="18" charset="0"/>
              </a:rPr>
              <a:t>Profesión de detective vinculada al carácter metafísico del género policial, deudor de Borges</a:t>
            </a:r>
          </a:p>
        </p:txBody>
      </p:sp>
    </p:spTree>
    <p:extLst>
      <p:ext uri="{BB962C8B-B14F-4D97-AF65-F5344CB8AC3E}">
        <p14:creationId xmlns:p14="http://schemas.microsoft.com/office/powerpoint/2010/main" val="202921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6E29850-FF8C-4A70-A54F-29A8CFCF9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79E390A-405A-41FF-B91F-F5FAA0E59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4436" y="6388259"/>
            <a:ext cx="358083" cy="368964"/>
            <a:chOff x="4135740" y="1795926"/>
            <a:chExt cx="558732" cy="57571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EAEBC66-E1C6-46AE-8EF1-E28EFEA3F8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135740" y="1795926"/>
              <a:ext cx="558732" cy="575710"/>
              <a:chOff x="1028007" y="1706560"/>
              <a:chExt cx="575710" cy="57571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F82A7822-6056-4415-A0D2-5FB3A84E8E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1E9B269-BA82-4AF1-BDBF-87F4800265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6200000">
                <a:off x="1028007" y="1994415"/>
                <a:ext cx="57571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950F564-36B0-4A58-84A7-3B03BE6C43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36389" y="1946248"/>
              <a:ext cx="157434" cy="15743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2B2619C-2C88-4DD6-96FE-CF708FF6A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5382" y="0"/>
            <a:ext cx="7266618" cy="6858000"/>
          </a:xfrm>
          <a:custGeom>
            <a:avLst/>
            <a:gdLst>
              <a:gd name="connsiteX0" fmla="*/ 414076 w 7266618"/>
              <a:gd name="connsiteY0" fmla="*/ 0 h 6858000"/>
              <a:gd name="connsiteX1" fmla="*/ 7266618 w 7266618"/>
              <a:gd name="connsiteY1" fmla="*/ 0 h 6858000"/>
              <a:gd name="connsiteX2" fmla="*/ 7266618 w 7266618"/>
              <a:gd name="connsiteY2" fmla="*/ 6858000 h 6858000"/>
              <a:gd name="connsiteX3" fmla="*/ 7086013 w 7266618"/>
              <a:gd name="connsiteY3" fmla="*/ 6858000 h 6858000"/>
              <a:gd name="connsiteX4" fmla="*/ 0 w 7266618"/>
              <a:gd name="connsiteY4" fmla="*/ 63995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66618" h="6858000">
                <a:moveTo>
                  <a:pt x="414076" y="0"/>
                </a:moveTo>
                <a:lnTo>
                  <a:pt x="7266618" y="0"/>
                </a:lnTo>
                <a:lnTo>
                  <a:pt x="7266618" y="6858000"/>
                </a:lnTo>
                <a:lnTo>
                  <a:pt x="7086013" y="6858000"/>
                </a:lnTo>
                <a:lnTo>
                  <a:pt x="0" y="6399503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E3A44A7-098D-4DB2-9081-4499626D1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47762" y="1"/>
            <a:ext cx="7144238" cy="6763357"/>
          </a:xfrm>
          <a:custGeom>
            <a:avLst/>
            <a:gdLst>
              <a:gd name="connsiteX0" fmla="*/ 405160 w 7144238"/>
              <a:gd name="connsiteY0" fmla="*/ 0 h 6763357"/>
              <a:gd name="connsiteX1" fmla="*/ 7144238 w 7144238"/>
              <a:gd name="connsiteY1" fmla="*/ 0 h 6763357"/>
              <a:gd name="connsiteX2" fmla="*/ 7144238 w 7144238"/>
              <a:gd name="connsiteY2" fmla="*/ 6763357 h 6763357"/>
              <a:gd name="connsiteX3" fmla="*/ 6459827 w 7144238"/>
              <a:gd name="connsiteY3" fmla="*/ 6719077 h 6763357"/>
              <a:gd name="connsiteX4" fmla="*/ 6425309 w 7144238"/>
              <a:gd name="connsiteY4" fmla="*/ 6728146 h 6763357"/>
              <a:gd name="connsiteX5" fmla="*/ 6379064 w 7144238"/>
              <a:gd name="connsiteY5" fmla="*/ 6724689 h 6763357"/>
              <a:gd name="connsiteX6" fmla="*/ 6358967 w 7144238"/>
              <a:gd name="connsiteY6" fmla="*/ 6735815 h 6763357"/>
              <a:gd name="connsiteX7" fmla="*/ 6340027 w 7144238"/>
              <a:gd name="connsiteY7" fmla="*/ 6739948 h 6763357"/>
              <a:gd name="connsiteX8" fmla="*/ 6325659 w 7144238"/>
              <a:gd name="connsiteY8" fmla="*/ 6739848 h 6763357"/>
              <a:gd name="connsiteX9" fmla="*/ 6311135 w 7144238"/>
              <a:gd name="connsiteY9" fmla="*/ 6731574 h 6763357"/>
              <a:gd name="connsiteX10" fmla="*/ 6300815 w 7144238"/>
              <a:gd name="connsiteY10" fmla="*/ 6733959 h 6763357"/>
              <a:gd name="connsiteX11" fmla="*/ 6282467 w 7144238"/>
              <a:gd name="connsiteY11" fmla="*/ 6724911 h 6763357"/>
              <a:gd name="connsiteX12" fmla="*/ 6255353 w 7144238"/>
              <a:gd name="connsiteY12" fmla="*/ 6715920 h 6763357"/>
              <a:gd name="connsiteX13" fmla="*/ 6236864 w 7144238"/>
              <a:gd name="connsiteY13" fmla="*/ 6707006 h 6763357"/>
              <a:gd name="connsiteX14" fmla="*/ 6233355 w 7144238"/>
              <a:gd name="connsiteY14" fmla="*/ 6704418 h 6763357"/>
              <a:gd name="connsiteX15" fmla="*/ 6109120 w 7144238"/>
              <a:gd name="connsiteY15" fmla="*/ 6696380 h 6763357"/>
              <a:gd name="connsiteX16" fmla="*/ 6099785 w 7144238"/>
              <a:gd name="connsiteY16" fmla="*/ 6698416 h 6763357"/>
              <a:gd name="connsiteX17" fmla="*/ 6069037 w 7144238"/>
              <a:gd name="connsiteY17" fmla="*/ 6693786 h 6763357"/>
              <a:gd name="connsiteX18" fmla="*/ 6064316 w 7144238"/>
              <a:gd name="connsiteY18" fmla="*/ 6697077 h 6763357"/>
              <a:gd name="connsiteX19" fmla="*/ 6034319 w 7144238"/>
              <a:gd name="connsiteY19" fmla="*/ 6691540 h 6763357"/>
              <a:gd name="connsiteX20" fmla="*/ 6001003 w 7144238"/>
              <a:gd name="connsiteY20" fmla="*/ 6692438 h 6763357"/>
              <a:gd name="connsiteX21" fmla="*/ 5998001 w 7144238"/>
              <a:gd name="connsiteY21" fmla="*/ 6700454 h 6763357"/>
              <a:gd name="connsiteX22" fmla="*/ 5990691 w 7144238"/>
              <a:gd name="connsiteY22" fmla="*/ 6700703 h 6763357"/>
              <a:gd name="connsiteX23" fmla="*/ 5979267 w 7144238"/>
              <a:gd name="connsiteY23" fmla="*/ 6699807 h 6763357"/>
              <a:gd name="connsiteX24" fmla="*/ 5954209 w 7144238"/>
              <a:gd name="connsiteY24" fmla="*/ 6689568 h 6763357"/>
              <a:gd name="connsiteX25" fmla="*/ 18822 w 7144238"/>
              <a:gd name="connsiteY25" fmla="*/ 6306907 h 6763357"/>
              <a:gd name="connsiteX26" fmla="*/ 166 w 7144238"/>
              <a:gd name="connsiteY26" fmla="*/ 6263796 h 676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144238" h="6763357">
                <a:moveTo>
                  <a:pt x="405160" y="0"/>
                </a:moveTo>
                <a:lnTo>
                  <a:pt x="7144238" y="0"/>
                </a:lnTo>
                <a:lnTo>
                  <a:pt x="7144238" y="6763357"/>
                </a:lnTo>
                <a:lnTo>
                  <a:pt x="6459827" y="6719077"/>
                </a:lnTo>
                <a:lnTo>
                  <a:pt x="6425309" y="6728146"/>
                </a:lnTo>
                <a:cubicBezTo>
                  <a:pt x="6409895" y="6726993"/>
                  <a:pt x="6394479" y="6725842"/>
                  <a:pt x="6379064" y="6724689"/>
                </a:cubicBezTo>
                <a:cubicBezTo>
                  <a:pt x="6372030" y="6715563"/>
                  <a:pt x="6365385" y="6732086"/>
                  <a:pt x="6358967" y="6735815"/>
                </a:cubicBezTo>
                <a:lnTo>
                  <a:pt x="6340027" y="6739948"/>
                </a:lnTo>
                <a:cubicBezTo>
                  <a:pt x="6335238" y="6739915"/>
                  <a:pt x="6330449" y="6739881"/>
                  <a:pt x="6325659" y="6739848"/>
                </a:cubicBezTo>
                <a:lnTo>
                  <a:pt x="6311135" y="6731574"/>
                </a:lnTo>
                <a:cubicBezTo>
                  <a:pt x="6306994" y="6730594"/>
                  <a:pt x="6305592" y="6735069"/>
                  <a:pt x="6300815" y="6733959"/>
                </a:cubicBezTo>
                <a:lnTo>
                  <a:pt x="6282467" y="6724911"/>
                </a:lnTo>
                <a:lnTo>
                  <a:pt x="6255353" y="6715920"/>
                </a:lnTo>
                <a:lnTo>
                  <a:pt x="6236864" y="6707006"/>
                </a:lnTo>
                <a:lnTo>
                  <a:pt x="6233355" y="6704418"/>
                </a:lnTo>
                <a:lnTo>
                  <a:pt x="6109120" y="6696380"/>
                </a:lnTo>
                <a:lnTo>
                  <a:pt x="6099785" y="6698416"/>
                </a:lnTo>
                <a:cubicBezTo>
                  <a:pt x="6089536" y="6696872"/>
                  <a:pt x="6079286" y="6695330"/>
                  <a:pt x="6069037" y="6693786"/>
                </a:cubicBezTo>
                <a:lnTo>
                  <a:pt x="6064316" y="6697077"/>
                </a:lnTo>
                <a:lnTo>
                  <a:pt x="6034319" y="6691540"/>
                </a:lnTo>
                <a:cubicBezTo>
                  <a:pt x="6024275" y="6691397"/>
                  <a:pt x="6006982" y="6689475"/>
                  <a:pt x="6001003" y="6692438"/>
                </a:cubicBezTo>
                <a:lnTo>
                  <a:pt x="5998001" y="6700454"/>
                </a:lnTo>
                <a:lnTo>
                  <a:pt x="5990691" y="6700703"/>
                </a:lnTo>
                <a:cubicBezTo>
                  <a:pt x="5990200" y="6700044"/>
                  <a:pt x="5979695" y="6699887"/>
                  <a:pt x="5979267" y="6699807"/>
                </a:cubicBezTo>
                <a:lnTo>
                  <a:pt x="5954209" y="6689568"/>
                </a:lnTo>
                <a:cubicBezTo>
                  <a:pt x="4960801" y="6624085"/>
                  <a:pt x="1011162" y="6377869"/>
                  <a:pt x="18822" y="6306907"/>
                </a:cubicBezTo>
                <a:cubicBezTo>
                  <a:pt x="7045" y="6306088"/>
                  <a:pt x="-1290" y="6286821"/>
                  <a:pt x="166" y="6263796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Imagen 5" descr="Hombre sentado en un sillón&#10;&#10;Descripción generada automáticamente con confianza media">
            <a:extLst>
              <a:ext uri="{FF2B5EF4-FFF2-40B4-BE49-F238E27FC236}">
                <a16:creationId xmlns:a16="http://schemas.microsoft.com/office/drawing/2014/main" id="{B1264F26-10E6-41BA-8818-322F7D2E5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6">
            <a:off x="5550142" y="1400984"/>
            <a:ext cx="6417380" cy="3609776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1CB7E3-24EA-46FC-AFBA-DD5B72918A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7622473">
            <a:off x="5164842" y="5468998"/>
            <a:ext cx="465088" cy="1406400"/>
          </a:xfrm>
          <a:custGeom>
            <a:avLst/>
            <a:gdLst>
              <a:gd name="connsiteX0" fmla="*/ 0 w 555597"/>
              <a:gd name="connsiteY0" fmla="*/ 83880 h 1999290"/>
              <a:gd name="connsiteX1" fmla="*/ 49282 w 555597"/>
              <a:gd name="connsiteY1" fmla="*/ 71215 h 1999290"/>
              <a:gd name="connsiteX2" fmla="*/ 174397 w 555597"/>
              <a:gd name="connsiteY2" fmla="*/ 45224 h 1999290"/>
              <a:gd name="connsiteX3" fmla="*/ 242049 w 555597"/>
              <a:gd name="connsiteY3" fmla="*/ 54744 h 1999290"/>
              <a:gd name="connsiteX4" fmla="*/ 326503 w 555597"/>
              <a:gd name="connsiteY4" fmla="*/ 39434 h 1999290"/>
              <a:gd name="connsiteX5" fmla="*/ 343350 w 555597"/>
              <a:gd name="connsiteY5" fmla="*/ 40491 h 1999290"/>
              <a:gd name="connsiteX6" fmla="*/ 349790 w 555597"/>
              <a:gd name="connsiteY6" fmla="*/ 52348 h 1999290"/>
              <a:gd name="connsiteX7" fmla="*/ 355722 w 555597"/>
              <a:gd name="connsiteY7" fmla="*/ 54552 h 1999290"/>
              <a:gd name="connsiteX8" fmla="*/ 374741 w 555597"/>
              <a:gd name="connsiteY8" fmla="*/ 39676 h 1999290"/>
              <a:gd name="connsiteX9" fmla="*/ 469664 w 555597"/>
              <a:gd name="connsiteY9" fmla="*/ 48453 h 1999290"/>
              <a:gd name="connsiteX10" fmla="*/ 521607 w 555597"/>
              <a:gd name="connsiteY10" fmla="*/ 10408 h 1999290"/>
              <a:gd name="connsiteX11" fmla="*/ 555597 w 555597"/>
              <a:gd name="connsiteY11" fmla="*/ 0 h 1999290"/>
              <a:gd name="connsiteX12" fmla="*/ 555597 w 555597"/>
              <a:gd name="connsiteY12" fmla="*/ 1995494 h 1999290"/>
              <a:gd name="connsiteX13" fmla="*/ 537215 w 555597"/>
              <a:gd name="connsiteY13" fmla="*/ 1991185 h 1999290"/>
              <a:gd name="connsiteX14" fmla="*/ 479386 w 555597"/>
              <a:gd name="connsiteY14" fmla="*/ 1992931 h 1999290"/>
              <a:gd name="connsiteX15" fmla="*/ 462617 w 555597"/>
              <a:gd name="connsiteY15" fmla="*/ 1999290 h 1999290"/>
              <a:gd name="connsiteX16" fmla="*/ 420522 w 555597"/>
              <a:gd name="connsiteY16" fmla="*/ 1999290 h 1999290"/>
              <a:gd name="connsiteX17" fmla="*/ 382909 w 555597"/>
              <a:gd name="connsiteY17" fmla="*/ 1988738 h 1999290"/>
              <a:gd name="connsiteX18" fmla="*/ 295360 w 555597"/>
              <a:gd name="connsiteY18" fmla="*/ 1977122 h 1999290"/>
              <a:gd name="connsiteX19" fmla="*/ 256969 w 555597"/>
              <a:gd name="connsiteY19" fmla="*/ 1970444 h 1999290"/>
              <a:gd name="connsiteX20" fmla="*/ 227096 w 555597"/>
              <a:gd name="connsiteY20" fmla="*/ 1951548 h 1999290"/>
              <a:gd name="connsiteX21" fmla="*/ 222890 w 555597"/>
              <a:gd name="connsiteY21" fmla="*/ 1935696 h 1999290"/>
              <a:gd name="connsiteX22" fmla="*/ 202274 w 555597"/>
              <a:gd name="connsiteY22" fmla="*/ 1929911 h 1999290"/>
              <a:gd name="connsiteX23" fmla="*/ 197448 w 555597"/>
              <a:gd name="connsiteY23" fmla="*/ 1925621 h 1999290"/>
              <a:gd name="connsiteX24" fmla="*/ 169099 w 555597"/>
              <a:gd name="connsiteY24" fmla="*/ 1903786 h 1999290"/>
              <a:gd name="connsiteX25" fmla="*/ 92344 w 555597"/>
              <a:gd name="connsiteY25" fmla="*/ 1925464 h 1999290"/>
              <a:gd name="connsiteX26" fmla="*/ 11266 w 555597"/>
              <a:gd name="connsiteY26" fmla="*/ 1895947 h 1999290"/>
              <a:gd name="connsiteX27" fmla="*/ 0 w 555597"/>
              <a:gd name="connsiteY27" fmla="*/ 1893933 h 199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5597" h="1999290">
                <a:moveTo>
                  <a:pt x="0" y="83880"/>
                </a:moveTo>
                <a:lnTo>
                  <a:pt x="49282" y="71215"/>
                </a:lnTo>
                <a:cubicBezTo>
                  <a:pt x="91656" y="63184"/>
                  <a:pt x="135655" y="58277"/>
                  <a:pt x="174397" y="45224"/>
                </a:cubicBezTo>
                <a:cubicBezTo>
                  <a:pt x="225837" y="94025"/>
                  <a:pt x="195077" y="47856"/>
                  <a:pt x="242049" y="54744"/>
                </a:cubicBezTo>
                <a:lnTo>
                  <a:pt x="326503" y="39434"/>
                </a:lnTo>
                <a:lnTo>
                  <a:pt x="343350" y="40491"/>
                </a:lnTo>
                <a:lnTo>
                  <a:pt x="349790" y="52348"/>
                </a:lnTo>
                <a:lnTo>
                  <a:pt x="355722" y="54552"/>
                </a:lnTo>
                <a:lnTo>
                  <a:pt x="374741" y="39676"/>
                </a:lnTo>
                <a:cubicBezTo>
                  <a:pt x="402796" y="31662"/>
                  <a:pt x="441033" y="50452"/>
                  <a:pt x="469664" y="48453"/>
                </a:cubicBezTo>
                <a:cubicBezTo>
                  <a:pt x="478380" y="29604"/>
                  <a:pt x="496522" y="19255"/>
                  <a:pt x="521607" y="10408"/>
                </a:cubicBezTo>
                <a:lnTo>
                  <a:pt x="555597" y="0"/>
                </a:lnTo>
                <a:lnTo>
                  <a:pt x="555597" y="1995494"/>
                </a:lnTo>
                <a:lnTo>
                  <a:pt x="537215" y="1991185"/>
                </a:lnTo>
                <a:cubicBezTo>
                  <a:pt x="514565" y="1988101"/>
                  <a:pt x="490837" y="1988688"/>
                  <a:pt x="479386" y="1992931"/>
                </a:cubicBezTo>
                <a:lnTo>
                  <a:pt x="462617" y="1999290"/>
                </a:lnTo>
                <a:lnTo>
                  <a:pt x="420522" y="1999290"/>
                </a:lnTo>
                <a:lnTo>
                  <a:pt x="382909" y="1988738"/>
                </a:lnTo>
                <a:cubicBezTo>
                  <a:pt x="350860" y="1976654"/>
                  <a:pt x="320299" y="1963332"/>
                  <a:pt x="295360" y="1977122"/>
                </a:cubicBezTo>
                <a:cubicBezTo>
                  <a:pt x="281004" y="1978006"/>
                  <a:pt x="268406" y="1975325"/>
                  <a:pt x="256969" y="1970444"/>
                </a:cubicBezTo>
                <a:lnTo>
                  <a:pt x="227096" y="1951548"/>
                </a:lnTo>
                <a:lnTo>
                  <a:pt x="222890" y="1935696"/>
                </a:lnTo>
                <a:lnTo>
                  <a:pt x="202274" y="1929911"/>
                </a:lnTo>
                <a:lnTo>
                  <a:pt x="197448" y="1925621"/>
                </a:lnTo>
                <a:cubicBezTo>
                  <a:pt x="188240" y="1917376"/>
                  <a:pt x="178991" y="1909643"/>
                  <a:pt x="169099" y="1903786"/>
                </a:cubicBezTo>
                <a:cubicBezTo>
                  <a:pt x="158518" y="1969055"/>
                  <a:pt x="83191" y="1864739"/>
                  <a:pt x="92344" y="1925464"/>
                </a:cubicBezTo>
                <a:cubicBezTo>
                  <a:pt x="36140" y="1904645"/>
                  <a:pt x="59596" y="1967908"/>
                  <a:pt x="11266" y="1895947"/>
                </a:cubicBezTo>
                <a:lnTo>
                  <a:pt x="0" y="1893933"/>
                </a:lnTo>
                <a:close/>
              </a:path>
            </a:pathLst>
          </a:custGeom>
          <a:blipFill dpi="0" rotWithShape="1">
            <a:blip r:embed="rId3">
              <a:alphaModFix amt="84000"/>
            </a:blip>
            <a:srcRect/>
            <a:tile tx="0" ty="0" sx="100000" sy="100000" flip="none" algn="tl"/>
          </a:blipFill>
          <a:ln>
            <a:noFill/>
          </a:ln>
          <a:effectLst>
            <a:outerShdw blurRad="63500" dist="127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DDC09E8-4CF5-4A86-86F9-3B7812FF2DF1}"/>
              </a:ext>
            </a:extLst>
          </p:cNvPr>
          <p:cNvCxnSpPr>
            <a:cxnSpLocks/>
          </p:cNvCxnSpPr>
          <p:nvPr/>
        </p:nvCxnSpPr>
        <p:spPr>
          <a:xfrm>
            <a:off x="174436" y="5840752"/>
            <a:ext cx="1167865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DE0CD6F-BBCA-45C6-80BC-80FD2E03C516}"/>
              </a:ext>
            </a:extLst>
          </p:cNvPr>
          <p:cNvSpPr txBox="1"/>
          <p:nvPr/>
        </p:nvSpPr>
        <p:spPr>
          <a:xfrm>
            <a:off x="8619881" y="381261"/>
            <a:ext cx="3106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atin typeface="Bodoni MT Condensed" panose="02070606080606020203" pitchFamily="18" charset="0"/>
              </a:rPr>
              <a:t>ESTILO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1F62DD8-2D07-453D-8658-A19BA32309E2}"/>
              </a:ext>
            </a:extLst>
          </p:cNvPr>
          <p:cNvSpPr txBox="1"/>
          <p:nvPr/>
        </p:nvSpPr>
        <p:spPr>
          <a:xfrm>
            <a:off x="340864" y="813342"/>
            <a:ext cx="45719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21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2100" dirty="0">
                <a:latin typeface="Bodoni MT Condensed" panose="02070606080606020203" pitchFamily="18" charset="0"/>
              </a:rPr>
              <a:t>La elipsis como recurso fundamental. Vínculo del existencialismo con la literatura del asco y la sordidez como una de las matrices principales del cuento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BF03DFE-2134-499B-BA2F-6D00152BB501}"/>
              </a:ext>
            </a:extLst>
          </p:cNvPr>
          <p:cNvSpPr txBox="1"/>
          <p:nvPr/>
        </p:nvSpPr>
        <p:spPr>
          <a:xfrm>
            <a:off x="628699" y="5889932"/>
            <a:ext cx="4063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>
                <a:latin typeface="Bodoni MT Condensed" panose="02070606080606020203" pitchFamily="18" charset="0"/>
              </a:rPr>
              <a:t>Autores</a:t>
            </a:r>
            <a:r>
              <a:rPr lang="es-ES" dirty="0">
                <a:latin typeface="Bodoni MT Condensed" panose="02070606080606020203" pitchFamily="18" charset="0"/>
              </a:rPr>
              <a:t>: </a:t>
            </a:r>
            <a:r>
              <a:rPr lang="es-ES" cap="small" dirty="0">
                <a:latin typeface="Bodoni MT Condensed" panose="02070606080606020203" pitchFamily="18" charset="0"/>
              </a:rPr>
              <a:t>Noguerol Jiménez</a:t>
            </a:r>
            <a:r>
              <a:rPr lang="es-ES" dirty="0">
                <a:latin typeface="Bodoni MT Condensed" panose="02070606080606020203" pitchFamily="18" charset="0"/>
              </a:rPr>
              <a:t>, Francisca; </a:t>
            </a:r>
            <a:r>
              <a:rPr lang="es-ES" cap="small" dirty="0">
                <a:latin typeface="Bodoni MT Condensed" panose="02070606080606020203" pitchFamily="18" charset="0"/>
              </a:rPr>
              <a:t>Cano Vidal</a:t>
            </a:r>
            <a:r>
              <a:rPr lang="es-ES" dirty="0">
                <a:latin typeface="Bodoni MT Condensed" panose="02070606080606020203" pitchFamily="18" charset="0"/>
              </a:rPr>
              <a:t>, Borja; </a:t>
            </a:r>
            <a:r>
              <a:rPr lang="es-ES" cap="small" dirty="0">
                <a:latin typeface="Bodoni MT Condensed" panose="02070606080606020203" pitchFamily="18" charset="0"/>
              </a:rPr>
              <a:t>Paniagua García</a:t>
            </a:r>
            <a:r>
              <a:rPr lang="es-ES" dirty="0">
                <a:latin typeface="Bodoni MT Condensed" panose="02070606080606020203" pitchFamily="18" charset="0"/>
              </a:rPr>
              <a:t>, José Antonio; </a:t>
            </a:r>
            <a:r>
              <a:rPr lang="es-ES" cap="small" dirty="0">
                <a:latin typeface="Bodoni MT Condensed" panose="02070606080606020203" pitchFamily="18" charset="0"/>
              </a:rPr>
              <a:t>Elvira Navarro</a:t>
            </a:r>
            <a:r>
              <a:rPr lang="es-ES" dirty="0">
                <a:latin typeface="Bodoni MT Condensed" panose="02070606080606020203" pitchFamily="18" charset="0"/>
              </a:rPr>
              <a:t>, Andrea y </a:t>
            </a:r>
            <a:r>
              <a:rPr lang="es-ES" cap="small" dirty="0">
                <a:latin typeface="Bodoni MT Condensed" panose="02070606080606020203" pitchFamily="18" charset="0"/>
              </a:rPr>
              <a:t>Sánchez Aparicio</a:t>
            </a:r>
            <a:r>
              <a:rPr lang="es-ES" dirty="0">
                <a:latin typeface="Bodoni MT Condensed" panose="02070606080606020203" pitchFamily="18" charset="0"/>
              </a:rPr>
              <a:t>, Vega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599EC92-BBE0-48FA-BA8D-720134FCB90F}"/>
              </a:ext>
            </a:extLst>
          </p:cNvPr>
          <p:cNvSpPr txBox="1"/>
          <p:nvPr/>
        </p:nvSpPr>
        <p:spPr>
          <a:xfrm>
            <a:off x="328250" y="1941437"/>
            <a:ext cx="44770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8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2100" dirty="0">
                <a:latin typeface="Bodoni MT Condensed" panose="02070606080606020203" pitchFamily="18" charset="0"/>
              </a:rPr>
              <a:t>Adjetivación («sucio»), plasticidad, frases largas, retruécano, lítote, oxímoron o aliteraciones 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BC7764B-EA56-4E1C-8AE6-4D390EDA3787}"/>
              </a:ext>
            </a:extLst>
          </p:cNvPr>
          <p:cNvSpPr txBox="1"/>
          <p:nvPr/>
        </p:nvSpPr>
        <p:spPr>
          <a:xfrm>
            <a:off x="303029" y="2734528"/>
            <a:ext cx="45719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8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2100" dirty="0">
                <a:latin typeface="Bodoni MT Condensed" panose="02070606080606020203" pitchFamily="18" charset="0"/>
              </a:rPr>
              <a:t>De lo concreto a lo abstracto para expresar el sentimiento de fracaso y su inacción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B1B9F1A-1007-453A-BE80-88EC4BF1D314}"/>
              </a:ext>
            </a:extLst>
          </p:cNvPr>
          <p:cNvSpPr txBox="1"/>
          <p:nvPr/>
        </p:nvSpPr>
        <p:spPr>
          <a:xfrm>
            <a:off x="328251" y="3466516"/>
            <a:ext cx="457190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 Narrow" panose="020B0606020202030204" pitchFamily="34" charset="0"/>
              <a:buChar char="→"/>
            </a:pPr>
            <a:endParaRPr lang="es-ES" sz="1800" dirty="0">
              <a:latin typeface="Bodoni MT Condensed" panose="02070606080606020203" pitchFamily="18" charset="0"/>
            </a:endParaRPr>
          </a:p>
          <a:p>
            <a:pPr marL="285750" indent="-285750" algn="just">
              <a:buFont typeface="Arial Narrow" panose="020B0606020202030204" pitchFamily="34" charset="0"/>
              <a:buChar char="→"/>
            </a:pPr>
            <a:r>
              <a:rPr lang="es-ES" sz="2100" dirty="0">
                <a:latin typeface="Bodoni MT Condensed" panose="02070606080606020203" pitchFamily="18" charset="0"/>
              </a:rPr>
              <a:t>Acentuación de ciertos rasgos en su época de exilio: de hermetismo, aumento de la brevedad y visión fragmentaria de la realidad </a:t>
            </a:r>
          </a:p>
        </p:txBody>
      </p:sp>
    </p:spTree>
    <p:extLst>
      <p:ext uri="{BB962C8B-B14F-4D97-AF65-F5344CB8AC3E}">
        <p14:creationId xmlns:p14="http://schemas.microsoft.com/office/powerpoint/2010/main" val="68395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8" grpId="0"/>
      <p:bldP spid="30" grpId="0"/>
    </p:bldLst>
  </p:timing>
</p:sld>
</file>

<file path=ppt/theme/theme1.xml><?xml version="1.0" encoding="utf-8"?>
<a:theme xmlns:a="http://schemas.openxmlformats.org/drawingml/2006/main" name="StreetscapeVTI">
  <a:themeElements>
    <a:clrScheme name="Streetscape2">
      <a:dk1>
        <a:sysClr val="windowText" lastClr="000000"/>
      </a:dk1>
      <a:lt1>
        <a:srgbClr val="FFFFFF"/>
      </a:lt1>
      <a:dk2>
        <a:srgbClr val="191919"/>
      </a:dk2>
      <a:lt2>
        <a:srgbClr val="F3F2EE"/>
      </a:lt2>
      <a:accent1>
        <a:srgbClr val="448885"/>
      </a:accent1>
      <a:accent2>
        <a:srgbClr val="627C58"/>
      </a:accent2>
      <a:accent3>
        <a:srgbClr val="848358"/>
      </a:accent3>
      <a:accent4>
        <a:srgbClr val="547096"/>
      </a:accent4>
      <a:accent5>
        <a:srgbClr val="646464"/>
      </a:accent5>
      <a:accent6>
        <a:srgbClr val="A8A8A8"/>
      </a:accent6>
      <a:hlink>
        <a:srgbClr val="0563C1"/>
      </a:hlink>
      <a:folHlink>
        <a:srgbClr val="954F72"/>
      </a:folHlink>
    </a:clrScheme>
    <a:fontScheme name="Street">
      <a:majorFont>
        <a:latin typeface="Franklin Gothic Heavy"/>
        <a:ea typeface=""/>
        <a:cs typeface=""/>
      </a:majorFont>
      <a:minorFont>
        <a:latin typeface="Consola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reetscapeVTI" id="{B20F88EA-96D0-4E96-9207-A1488DAC5867}" vid="{3F7E5CFE-E584-4E58-A75E-141AC45B14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449</Words>
  <Application>Microsoft Office PowerPoint</Application>
  <PresentationFormat>Panorámica</PresentationFormat>
  <Paragraphs>36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Bodoni MT Condensed</vt:lpstr>
      <vt:lpstr>Consolas</vt:lpstr>
      <vt:lpstr>Franklin Gothic Heavy</vt:lpstr>
      <vt:lpstr>StreetscapeVTI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Borja Cano Vidal</dc:creator>
  <cp:lastModifiedBy>Borja Cano Vidal</cp:lastModifiedBy>
  <cp:revision>2</cp:revision>
  <dcterms:created xsi:type="dcterms:W3CDTF">2022-03-09T16:27:15Z</dcterms:created>
  <dcterms:modified xsi:type="dcterms:W3CDTF">2022-03-09T20:45:40Z</dcterms:modified>
</cp:coreProperties>
</file>